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334" r:id="rId2"/>
    <p:sldId id="335" r:id="rId3"/>
    <p:sldId id="346" r:id="rId4"/>
    <p:sldId id="336" r:id="rId5"/>
    <p:sldId id="348" r:id="rId6"/>
    <p:sldId id="337" r:id="rId7"/>
    <p:sldId id="349" r:id="rId8"/>
    <p:sldId id="338" r:id="rId9"/>
    <p:sldId id="350" r:id="rId10"/>
    <p:sldId id="339" r:id="rId11"/>
    <p:sldId id="351" r:id="rId12"/>
    <p:sldId id="340" r:id="rId13"/>
    <p:sldId id="352" r:id="rId14"/>
    <p:sldId id="341" r:id="rId15"/>
    <p:sldId id="353" r:id="rId16"/>
    <p:sldId id="342" r:id="rId17"/>
    <p:sldId id="354" r:id="rId18"/>
    <p:sldId id="343" r:id="rId19"/>
    <p:sldId id="355" r:id="rId20"/>
    <p:sldId id="344" r:id="rId21"/>
    <p:sldId id="356" r:id="rId22"/>
    <p:sldId id="345" r:id="rId23"/>
    <p:sldId id="357" r:id="rId24"/>
    <p:sldId id="321" r:id="rId25"/>
    <p:sldId id="360" r:id="rId26"/>
    <p:sldId id="322" r:id="rId27"/>
    <p:sldId id="323" r:id="rId28"/>
    <p:sldId id="324" r:id="rId29"/>
    <p:sldId id="325" r:id="rId30"/>
    <p:sldId id="326" r:id="rId31"/>
    <p:sldId id="327" r:id="rId32"/>
    <p:sldId id="328" r:id="rId33"/>
    <p:sldId id="329" r:id="rId34"/>
    <p:sldId id="330" r:id="rId35"/>
    <p:sldId id="331" r:id="rId36"/>
    <p:sldId id="332" r:id="rId37"/>
    <p:sldId id="358" r:id="rId38"/>
    <p:sldId id="359" r:id="rId39"/>
  </p:sldIdLst>
  <p:sldSz cx="9144000" cy="6858000" type="screen4x3"/>
  <p:notesSz cx="6858000" cy="9144000"/>
  <p:defaultTextStyle>
    <a:defPPr>
      <a:defRPr lang="bg-BG"/>
    </a:defPPr>
    <a:lvl1pPr algn="ctr" rtl="0" fontAlgn="base">
      <a:spcBef>
        <a:spcPct val="0"/>
      </a:spcBef>
      <a:spcAft>
        <a:spcPct val="0"/>
      </a:spcAft>
      <a:defRPr kern="1200">
        <a:solidFill>
          <a:schemeClr val="tx1"/>
        </a:solidFill>
        <a:latin typeface="Times New Roman" pitchFamily="18" charset="0"/>
        <a:ea typeface="+mn-ea"/>
        <a:cs typeface="+mn-cs"/>
      </a:defRPr>
    </a:lvl1pPr>
    <a:lvl2pPr marL="457200" algn="ctr" rtl="0" fontAlgn="base">
      <a:spcBef>
        <a:spcPct val="0"/>
      </a:spcBef>
      <a:spcAft>
        <a:spcPct val="0"/>
      </a:spcAft>
      <a:defRPr kern="1200">
        <a:solidFill>
          <a:schemeClr val="tx1"/>
        </a:solidFill>
        <a:latin typeface="Times New Roman" pitchFamily="18" charset="0"/>
        <a:ea typeface="+mn-ea"/>
        <a:cs typeface="+mn-cs"/>
      </a:defRPr>
    </a:lvl2pPr>
    <a:lvl3pPr marL="914400" algn="ctr" rtl="0" fontAlgn="base">
      <a:spcBef>
        <a:spcPct val="0"/>
      </a:spcBef>
      <a:spcAft>
        <a:spcPct val="0"/>
      </a:spcAft>
      <a:defRPr kern="1200">
        <a:solidFill>
          <a:schemeClr val="tx1"/>
        </a:solidFill>
        <a:latin typeface="Times New Roman" pitchFamily="18" charset="0"/>
        <a:ea typeface="+mn-ea"/>
        <a:cs typeface="+mn-cs"/>
      </a:defRPr>
    </a:lvl3pPr>
    <a:lvl4pPr marL="1371600" algn="ctr" rtl="0" fontAlgn="base">
      <a:spcBef>
        <a:spcPct val="0"/>
      </a:spcBef>
      <a:spcAft>
        <a:spcPct val="0"/>
      </a:spcAft>
      <a:defRPr kern="1200">
        <a:solidFill>
          <a:schemeClr val="tx1"/>
        </a:solidFill>
        <a:latin typeface="Times New Roman" pitchFamily="18" charset="0"/>
        <a:ea typeface="+mn-ea"/>
        <a:cs typeface="+mn-cs"/>
      </a:defRPr>
    </a:lvl4pPr>
    <a:lvl5pPr marL="1828800" algn="ctr"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000000"/>
    <a:srgbClr val="FFFF00"/>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78" autoAdjust="0"/>
    <p:restoredTop sz="94660"/>
  </p:normalViewPr>
  <p:slideViewPr>
    <p:cSldViewPr>
      <p:cViewPr>
        <p:scale>
          <a:sx n="66" d="100"/>
          <a:sy n="66" d="100"/>
        </p:scale>
        <p:origin x="-1925" y="-4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0DCA97-14C6-42DF-855D-728EA93C736A}"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bg-BG"/>
        </a:p>
      </dgm:t>
    </dgm:pt>
    <dgm:pt modelId="{CD03240E-188E-462C-9205-CCA41089F635}">
      <dgm:prSet phldrT="[Текст]" custT="1">
        <dgm:style>
          <a:lnRef idx="2">
            <a:schemeClr val="accent1"/>
          </a:lnRef>
          <a:fillRef idx="1">
            <a:schemeClr val="lt1"/>
          </a:fillRef>
          <a:effectRef idx="0">
            <a:schemeClr val="accent1"/>
          </a:effectRef>
          <a:fontRef idx="minor">
            <a:schemeClr val="dk1"/>
          </a:fontRef>
        </dgm:style>
      </dgm:prSet>
      <dgm:spPr>
        <a:solidFill>
          <a:schemeClr val="accent1">
            <a:lumMod val="20000"/>
            <a:lumOff val="80000"/>
          </a:schemeClr>
        </a:solidFill>
      </dgm:spPr>
      <dgm:t>
        <a:bodyPr/>
        <a:lstStyle/>
        <a:p>
          <a:r>
            <a:rPr lang="en-US" sz="2000" dirty="0" smtClean="0"/>
            <a:t>MH* – protection from detention based solely on </a:t>
          </a:r>
        </a:p>
        <a:p>
          <a:r>
            <a:rPr lang="en-US" sz="2000" dirty="0" smtClean="0"/>
            <a:t>mental health without judicial review (special provisions in Bulgarian Health Act)</a:t>
          </a:r>
          <a:endParaRPr lang="bg-BG" sz="2000" dirty="0"/>
        </a:p>
      </dgm:t>
    </dgm:pt>
    <dgm:pt modelId="{CEF08005-9A2F-499E-BF01-0A204D97690E}" type="parTrans" cxnId="{F3FBB22F-6332-4527-A63B-A08F9BFF9788}">
      <dgm:prSet/>
      <dgm:spPr/>
      <dgm:t>
        <a:bodyPr/>
        <a:lstStyle/>
        <a:p>
          <a:endParaRPr lang="bg-BG"/>
        </a:p>
      </dgm:t>
    </dgm:pt>
    <dgm:pt modelId="{D5AC67BE-79A6-4EF1-B281-D8067BA2B52C}" type="sibTrans" cxnId="{F3FBB22F-6332-4527-A63B-A08F9BFF9788}">
      <dgm:prSet/>
      <dgm:spPr/>
      <dgm:t>
        <a:bodyPr/>
        <a:lstStyle/>
        <a:p>
          <a:endParaRPr lang="bg-BG"/>
        </a:p>
      </dgm:t>
    </dgm:pt>
    <dgm:pt modelId="{EE3EBCBE-8F80-449A-A89E-26C312633CAC}">
      <dgm:prSet phldrT="[Текст]" custT="1">
        <dgm:style>
          <a:lnRef idx="2">
            <a:schemeClr val="accent3"/>
          </a:lnRef>
          <a:fillRef idx="1">
            <a:schemeClr val="lt1"/>
          </a:fillRef>
          <a:effectRef idx="0">
            <a:schemeClr val="accent3"/>
          </a:effectRef>
          <a:fontRef idx="minor">
            <a:schemeClr val="dk1"/>
          </a:fontRef>
        </dgm:style>
      </dgm:prSet>
      <dgm:spPr>
        <a:solidFill>
          <a:schemeClr val="accent3">
            <a:lumMod val="20000"/>
            <a:lumOff val="80000"/>
          </a:schemeClr>
        </a:solidFill>
      </dgm:spPr>
      <dgm:t>
        <a:bodyPr/>
        <a:lstStyle/>
        <a:p>
          <a:r>
            <a:rPr lang="en-US" sz="2000" dirty="0" smtClean="0"/>
            <a:t>ID** – restrictive measures should respect individuals’ rights and guarantee judicial review </a:t>
          </a:r>
          <a:endParaRPr lang="bg-BG" sz="2000" dirty="0"/>
        </a:p>
      </dgm:t>
    </dgm:pt>
    <dgm:pt modelId="{1C0B17E5-B0FC-4D9F-A5AC-2914809BA736}" type="parTrans" cxnId="{1E767BFA-23FA-4403-8935-DCF775530E11}">
      <dgm:prSet/>
      <dgm:spPr/>
      <dgm:t>
        <a:bodyPr/>
        <a:lstStyle/>
        <a:p>
          <a:endParaRPr lang="bg-BG"/>
        </a:p>
      </dgm:t>
    </dgm:pt>
    <dgm:pt modelId="{DC5C0B31-D682-4A1C-8277-54919780EC2C}" type="sibTrans" cxnId="{1E767BFA-23FA-4403-8935-DCF775530E11}">
      <dgm:prSet/>
      <dgm:spPr/>
      <dgm:t>
        <a:bodyPr/>
        <a:lstStyle/>
        <a:p>
          <a:endParaRPr lang="bg-BG"/>
        </a:p>
      </dgm:t>
    </dgm:pt>
    <dgm:pt modelId="{55E88618-740B-47A6-B899-45FCE1626F38}">
      <dgm:prSet phldrT="[Текст]" custT="1">
        <dgm:style>
          <a:lnRef idx="2">
            <a:schemeClr val="accent4"/>
          </a:lnRef>
          <a:fillRef idx="1">
            <a:schemeClr val="lt1"/>
          </a:fillRef>
          <a:effectRef idx="0">
            <a:schemeClr val="accent4"/>
          </a:effectRef>
          <a:fontRef idx="minor">
            <a:schemeClr val="dk1"/>
          </a:fontRef>
        </dgm:style>
      </dgm:prSet>
      <dgm:spPr>
        <a:solidFill>
          <a:schemeClr val="accent4">
            <a:lumMod val="20000"/>
            <a:lumOff val="80000"/>
          </a:schemeClr>
        </a:solidFill>
      </dgm:spPr>
      <dgm:t>
        <a:bodyPr/>
        <a:lstStyle/>
        <a:p>
          <a:r>
            <a:rPr lang="en-US" sz="2000" dirty="0" smtClean="0"/>
            <a:t>RH*** – recognition of individual’s reproductive choices</a:t>
          </a:r>
          <a:endParaRPr lang="bg-BG" sz="2000" dirty="0"/>
        </a:p>
      </dgm:t>
    </dgm:pt>
    <dgm:pt modelId="{CEECB367-960B-4814-99D1-FC511A6A849F}" type="parTrans" cxnId="{411D565C-6C53-425A-BC5E-7EAA2E6E06C9}">
      <dgm:prSet/>
      <dgm:spPr/>
      <dgm:t>
        <a:bodyPr/>
        <a:lstStyle/>
        <a:p>
          <a:endParaRPr lang="bg-BG"/>
        </a:p>
      </dgm:t>
    </dgm:pt>
    <dgm:pt modelId="{17904391-6623-456E-89BB-184768FB3485}" type="sibTrans" cxnId="{411D565C-6C53-425A-BC5E-7EAA2E6E06C9}">
      <dgm:prSet/>
      <dgm:spPr/>
      <dgm:t>
        <a:bodyPr/>
        <a:lstStyle/>
        <a:p>
          <a:endParaRPr lang="bg-BG"/>
        </a:p>
      </dgm:t>
    </dgm:pt>
    <dgm:pt modelId="{63B136A2-8892-4FAC-825C-AB1CADC1E84F}" type="pres">
      <dgm:prSet presAssocID="{5B0DCA97-14C6-42DF-855D-728EA93C736A}" presName="linear" presStyleCnt="0">
        <dgm:presLayoutVars>
          <dgm:dir/>
          <dgm:animLvl val="lvl"/>
          <dgm:resizeHandles val="exact"/>
        </dgm:presLayoutVars>
      </dgm:prSet>
      <dgm:spPr/>
      <dgm:t>
        <a:bodyPr/>
        <a:lstStyle/>
        <a:p>
          <a:endParaRPr lang="bg-BG"/>
        </a:p>
      </dgm:t>
    </dgm:pt>
    <dgm:pt modelId="{128F5E1B-7A2E-4B79-A9EF-9A8A033FE67E}" type="pres">
      <dgm:prSet presAssocID="{CD03240E-188E-462C-9205-CCA41089F635}" presName="parentLin" presStyleCnt="0"/>
      <dgm:spPr/>
    </dgm:pt>
    <dgm:pt modelId="{7A43BBDD-13F3-44BF-B52E-409103B71903}" type="pres">
      <dgm:prSet presAssocID="{CD03240E-188E-462C-9205-CCA41089F635}" presName="parentLeftMargin" presStyleLbl="node1" presStyleIdx="0" presStyleCnt="3"/>
      <dgm:spPr/>
      <dgm:t>
        <a:bodyPr/>
        <a:lstStyle/>
        <a:p>
          <a:endParaRPr lang="bg-BG"/>
        </a:p>
      </dgm:t>
    </dgm:pt>
    <dgm:pt modelId="{A5419310-99F3-4A33-ABA4-701ED3F5C4AF}" type="pres">
      <dgm:prSet presAssocID="{CD03240E-188E-462C-9205-CCA41089F635}" presName="parentText" presStyleLbl="node1" presStyleIdx="0" presStyleCnt="3" custScaleX="142857" custScaleY="153893">
        <dgm:presLayoutVars>
          <dgm:chMax val="0"/>
          <dgm:bulletEnabled val="1"/>
        </dgm:presLayoutVars>
      </dgm:prSet>
      <dgm:spPr/>
      <dgm:t>
        <a:bodyPr/>
        <a:lstStyle/>
        <a:p>
          <a:endParaRPr lang="bg-BG"/>
        </a:p>
      </dgm:t>
    </dgm:pt>
    <dgm:pt modelId="{F52B22A6-3648-415C-9E2F-F327B7E768C5}" type="pres">
      <dgm:prSet presAssocID="{CD03240E-188E-462C-9205-CCA41089F635}" presName="negativeSpace" presStyleCnt="0"/>
      <dgm:spPr/>
    </dgm:pt>
    <dgm:pt modelId="{DFD6B800-0970-44DB-BA22-A32F37F385DF}" type="pres">
      <dgm:prSet presAssocID="{CD03240E-188E-462C-9205-CCA41089F635}" presName="childText" presStyleLbl="conFgAcc1" presStyleIdx="0" presStyleCnt="3">
        <dgm:presLayoutVars>
          <dgm:bulletEnabled val="1"/>
        </dgm:presLayoutVars>
      </dgm:prSet>
      <dgm:spPr/>
    </dgm:pt>
    <dgm:pt modelId="{2652AE1C-F040-4F93-9DE8-A5DCABBEE727}" type="pres">
      <dgm:prSet presAssocID="{D5AC67BE-79A6-4EF1-B281-D8067BA2B52C}" presName="spaceBetweenRectangles" presStyleCnt="0"/>
      <dgm:spPr/>
    </dgm:pt>
    <dgm:pt modelId="{FB431C12-D3E9-4EA0-8CE6-FD542A30CE2C}" type="pres">
      <dgm:prSet presAssocID="{EE3EBCBE-8F80-449A-A89E-26C312633CAC}" presName="parentLin" presStyleCnt="0"/>
      <dgm:spPr/>
    </dgm:pt>
    <dgm:pt modelId="{68DA3310-49BC-4E94-9F14-89C8FCDAD192}" type="pres">
      <dgm:prSet presAssocID="{EE3EBCBE-8F80-449A-A89E-26C312633CAC}" presName="parentLeftMargin" presStyleLbl="node1" presStyleIdx="0" presStyleCnt="3"/>
      <dgm:spPr/>
      <dgm:t>
        <a:bodyPr/>
        <a:lstStyle/>
        <a:p>
          <a:endParaRPr lang="bg-BG"/>
        </a:p>
      </dgm:t>
    </dgm:pt>
    <dgm:pt modelId="{908F2501-4BA2-4D0D-895A-75F295C4FF6D}" type="pres">
      <dgm:prSet presAssocID="{EE3EBCBE-8F80-449A-A89E-26C312633CAC}" presName="parentText" presStyleLbl="node1" presStyleIdx="1" presStyleCnt="3" custScaleX="140310" custScaleY="147812">
        <dgm:presLayoutVars>
          <dgm:chMax val="0"/>
          <dgm:bulletEnabled val="1"/>
        </dgm:presLayoutVars>
      </dgm:prSet>
      <dgm:spPr/>
      <dgm:t>
        <a:bodyPr/>
        <a:lstStyle/>
        <a:p>
          <a:endParaRPr lang="bg-BG"/>
        </a:p>
      </dgm:t>
    </dgm:pt>
    <dgm:pt modelId="{6E5F7638-1B9C-491B-A1E1-E7D24308C6D0}" type="pres">
      <dgm:prSet presAssocID="{EE3EBCBE-8F80-449A-A89E-26C312633CAC}" presName="negativeSpace" presStyleCnt="0"/>
      <dgm:spPr/>
    </dgm:pt>
    <dgm:pt modelId="{4A238FE1-A275-445B-B219-B401607DD9E3}" type="pres">
      <dgm:prSet presAssocID="{EE3EBCBE-8F80-449A-A89E-26C312633CAC}" presName="childText" presStyleLbl="conFgAcc1" presStyleIdx="1" presStyleCnt="3">
        <dgm:presLayoutVars>
          <dgm:bulletEnabled val="1"/>
        </dgm:presLayoutVars>
      </dgm:prSet>
      <dgm:spPr/>
    </dgm:pt>
    <dgm:pt modelId="{E93BF253-8D7C-4B4F-9833-4EAEBA701098}" type="pres">
      <dgm:prSet presAssocID="{DC5C0B31-D682-4A1C-8277-54919780EC2C}" presName="spaceBetweenRectangles" presStyleCnt="0"/>
      <dgm:spPr/>
    </dgm:pt>
    <dgm:pt modelId="{B8FD5D4A-5E76-4CD8-ACF6-8B7F5B0E5B6E}" type="pres">
      <dgm:prSet presAssocID="{55E88618-740B-47A6-B899-45FCE1626F38}" presName="parentLin" presStyleCnt="0"/>
      <dgm:spPr/>
    </dgm:pt>
    <dgm:pt modelId="{54B6F3E9-2ED3-4259-9441-64C53CC69EE9}" type="pres">
      <dgm:prSet presAssocID="{55E88618-740B-47A6-B899-45FCE1626F38}" presName="parentLeftMargin" presStyleLbl="node1" presStyleIdx="1" presStyleCnt="3"/>
      <dgm:spPr/>
      <dgm:t>
        <a:bodyPr/>
        <a:lstStyle/>
        <a:p>
          <a:endParaRPr lang="bg-BG"/>
        </a:p>
      </dgm:t>
    </dgm:pt>
    <dgm:pt modelId="{13AE4A99-67C9-4467-9186-D5D331ADDFE8}" type="pres">
      <dgm:prSet presAssocID="{55E88618-740B-47A6-B899-45FCE1626F38}" presName="parentText" presStyleLbl="node1" presStyleIdx="2" presStyleCnt="3" custScaleX="140582">
        <dgm:presLayoutVars>
          <dgm:chMax val="0"/>
          <dgm:bulletEnabled val="1"/>
        </dgm:presLayoutVars>
      </dgm:prSet>
      <dgm:spPr/>
      <dgm:t>
        <a:bodyPr/>
        <a:lstStyle/>
        <a:p>
          <a:endParaRPr lang="bg-BG"/>
        </a:p>
      </dgm:t>
    </dgm:pt>
    <dgm:pt modelId="{6F2DD4C3-2F28-4A0D-85E9-9A2F68516C0C}" type="pres">
      <dgm:prSet presAssocID="{55E88618-740B-47A6-B899-45FCE1626F38}" presName="negativeSpace" presStyleCnt="0"/>
      <dgm:spPr/>
    </dgm:pt>
    <dgm:pt modelId="{DC8738C0-269E-4197-B377-04A4900FF342}" type="pres">
      <dgm:prSet presAssocID="{55E88618-740B-47A6-B899-45FCE1626F38}" presName="childText" presStyleLbl="conFgAcc1" presStyleIdx="2" presStyleCnt="3">
        <dgm:presLayoutVars>
          <dgm:bulletEnabled val="1"/>
        </dgm:presLayoutVars>
      </dgm:prSet>
      <dgm:spPr/>
    </dgm:pt>
  </dgm:ptLst>
  <dgm:cxnLst>
    <dgm:cxn modelId="{96C7AD40-3E56-4073-82BB-3A38D798C6C2}" type="presOf" srcId="{55E88618-740B-47A6-B899-45FCE1626F38}" destId="{54B6F3E9-2ED3-4259-9441-64C53CC69EE9}" srcOrd="0" destOrd="0" presId="urn:microsoft.com/office/officeart/2005/8/layout/list1"/>
    <dgm:cxn modelId="{E81F9FF8-3712-433B-AB3A-44624EED7960}" type="presOf" srcId="{5B0DCA97-14C6-42DF-855D-728EA93C736A}" destId="{63B136A2-8892-4FAC-825C-AB1CADC1E84F}" srcOrd="0" destOrd="0" presId="urn:microsoft.com/office/officeart/2005/8/layout/list1"/>
    <dgm:cxn modelId="{162F06DC-812A-438C-B3C8-1F04DDA26D17}" type="presOf" srcId="{EE3EBCBE-8F80-449A-A89E-26C312633CAC}" destId="{908F2501-4BA2-4D0D-895A-75F295C4FF6D}" srcOrd="1" destOrd="0" presId="urn:microsoft.com/office/officeart/2005/8/layout/list1"/>
    <dgm:cxn modelId="{9D119D58-807B-4C27-A403-13AD59C0DE8F}" type="presOf" srcId="{CD03240E-188E-462C-9205-CCA41089F635}" destId="{A5419310-99F3-4A33-ABA4-701ED3F5C4AF}" srcOrd="1" destOrd="0" presId="urn:microsoft.com/office/officeart/2005/8/layout/list1"/>
    <dgm:cxn modelId="{78B27CA1-5C11-45A9-823B-BCE6F09C672C}" type="presOf" srcId="{CD03240E-188E-462C-9205-CCA41089F635}" destId="{7A43BBDD-13F3-44BF-B52E-409103B71903}" srcOrd="0" destOrd="0" presId="urn:microsoft.com/office/officeart/2005/8/layout/list1"/>
    <dgm:cxn modelId="{1E767BFA-23FA-4403-8935-DCF775530E11}" srcId="{5B0DCA97-14C6-42DF-855D-728EA93C736A}" destId="{EE3EBCBE-8F80-449A-A89E-26C312633CAC}" srcOrd="1" destOrd="0" parTransId="{1C0B17E5-B0FC-4D9F-A5AC-2914809BA736}" sibTransId="{DC5C0B31-D682-4A1C-8277-54919780EC2C}"/>
    <dgm:cxn modelId="{DBC6FCCC-F078-42B7-B5A9-7AFDF4AF4139}" type="presOf" srcId="{55E88618-740B-47A6-B899-45FCE1626F38}" destId="{13AE4A99-67C9-4467-9186-D5D331ADDFE8}" srcOrd="1" destOrd="0" presId="urn:microsoft.com/office/officeart/2005/8/layout/list1"/>
    <dgm:cxn modelId="{411D565C-6C53-425A-BC5E-7EAA2E6E06C9}" srcId="{5B0DCA97-14C6-42DF-855D-728EA93C736A}" destId="{55E88618-740B-47A6-B899-45FCE1626F38}" srcOrd="2" destOrd="0" parTransId="{CEECB367-960B-4814-99D1-FC511A6A849F}" sibTransId="{17904391-6623-456E-89BB-184768FB3485}"/>
    <dgm:cxn modelId="{F3FBB22F-6332-4527-A63B-A08F9BFF9788}" srcId="{5B0DCA97-14C6-42DF-855D-728EA93C736A}" destId="{CD03240E-188E-462C-9205-CCA41089F635}" srcOrd="0" destOrd="0" parTransId="{CEF08005-9A2F-499E-BF01-0A204D97690E}" sibTransId="{D5AC67BE-79A6-4EF1-B281-D8067BA2B52C}"/>
    <dgm:cxn modelId="{ED4B8DC8-E157-48D3-8652-7BCE13550F4B}" type="presOf" srcId="{EE3EBCBE-8F80-449A-A89E-26C312633CAC}" destId="{68DA3310-49BC-4E94-9F14-89C8FCDAD192}" srcOrd="0" destOrd="0" presId="urn:microsoft.com/office/officeart/2005/8/layout/list1"/>
    <dgm:cxn modelId="{C560329F-7A18-4ACF-8327-B54E9B147498}" type="presParOf" srcId="{63B136A2-8892-4FAC-825C-AB1CADC1E84F}" destId="{128F5E1B-7A2E-4B79-A9EF-9A8A033FE67E}" srcOrd="0" destOrd="0" presId="urn:microsoft.com/office/officeart/2005/8/layout/list1"/>
    <dgm:cxn modelId="{92396D36-8317-41DC-B657-853BCCB4BE6B}" type="presParOf" srcId="{128F5E1B-7A2E-4B79-A9EF-9A8A033FE67E}" destId="{7A43BBDD-13F3-44BF-B52E-409103B71903}" srcOrd="0" destOrd="0" presId="urn:microsoft.com/office/officeart/2005/8/layout/list1"/>
    <dgm:cxn modelId="{DD59EBD5-4D8A-4A45-B7FF-F2DAB7E46CA1}" type="presParOf" srcId="{128F5E1B-7A2E-4B79-A9EF-9A8A033FE67E}" destId="{A5419310-99F3-4A33-ABA4-701ED3F5C4AF}" srcOrd="1" destOrd="0" presId="urn:microsoft.com/office/officeart/2005/8/layout/list1"/>
    <dgm:cxn modelId="{23B78B1D-53D5-477D-BB01-3268BC061E7B}" type="presParOf" srcId="{63B136A2-8892-4FAC-825C-AB1CADC1E84F}" destId="{F52B22A6-3648-415C-9E2F-F327B7E768C5}" srcOrd="1" destOrd="0" presId="urn:microsoft.com/office/officeart/2005/8/layout/list1"/>
    <dgm:cxn modelId="{39416571-33CF-4992-B0FD-EAAC6AE74B65}" type="presParOf" srcId="{63B136A2-8892-4FAC-825C-AB1CADC1E84F}" destId="{DFD6B800-0970-44DB-BA22-A32F37F385DF}" srcOrd="2" destOrd="0" presId="urn:microsoft.com/office/officeart/2005/8/layout/list1"/>
    <dgm:cxn modelId="{0A078922-7742-4910-BBEC-2EEEF1124666}" type="presParOf" srcId="{63B136A2-8892-4FAC-825C-AB1CADC1E84F}" destId="{2652AE1C-F040-4F93-9DE8-A5DCABBEE727}" srcOrd="3" destOrd="0" presId="urn:microsoft.com/office/officeart/2005/8/layout/list1"/>
    <dgm:cxn modelId="{B2DB5E02-9B9A-40CD-812F-AD5306B7599F}" type="presParOf" srcId="{63B136A2-8892-4FAC-825C-AB1CADC1E84F}" destId="{FB431C12-D3E9-4EA0-8CE6-FD542A30CE2C}" srcOrd="4" destOrd="0" presId="urn:microsoft.com/office/officeart/2005/8/layout/list1"/>
    <dgm:cxn modelId="{83F2A18D-91B7-48B7-8041-5D7D2DC13DB1}" type="presParOf" srcId="{FB431C12-D3E9-4EA0-8CE6-FD542A30CE2C}" destId="{68DA3310-49BC-4E94-9F14-89C8FCDAD192}" srcOrd="0" destOrd="0" presId="urn:microsoft.com/office/officeart/2005/8/layout/list1"/>
    <dgm:cxn modelId="{98B0D118-C622-438D-B50E-8DAB9ACB34D3}" type="presParOf" srcId="{FB431C12-D3E9-4EA0-8CE6-FD542A30CE2C}" destId="{908F2501-4BA2-4D0D-895A-75F295C4FF6D}" srcOrd="1" destOrd="0" presId="urn:microsoft.com/office/officeart/2005/8/layout/list1"/>
    <dgm:cxn modelId="{1C0785AB-E5E1-4E81-B099-92816C887A6F}" type="presParOf" srcId="{63B136A2-8892-4FAC-825C-AB1CADC1E84F}" destId="{6E5F7638-1B9C-491B-A1E1-E7D24308C6D0}" srcOrd="5" destOrd="0" presId="urn:microsoft.com/office/officeart/2005/8/layout/list1"/>
    <dgm:cxn modelId="{95F86B18-6DDF-4BFE-AD56-879C768167DC}" type="presParOf" srcId="{63B136A2-8892-4FAC-825C-AB1CADC1E84F}" destId="{4A238FE1-A275-445B-B219-B401607DD9E3}" srcOrd="6" destOrd="0" presId="urn:microsoft.com/office/officeart/2005/8/layout/list1"/>
    <dgm:cxn modelId="{065C4F44-AFE4-4967-A9E3-6C7DE4380E0D}" type="presParOf" srcId="{63B136A2-8892-4FAC-825C-AB1CADC1E84F}" destId="{E93BF253-8D7C-4B4F-9833-4EAEBA701098}" srcOrd="7" destOrd="0" presId="urn:microsoft.com/office/officeart/2005/8/layout/list1"/>
    <dgm:cxn modelId="{EAC83B66-7E90-44DF-A897-5EB3E6D4C4A9}" type="presParOf" srcId="{63B136A2-8892-4FAC-825C-AB1CADC1E84F}" destId="{B8FD5D4A-5E76-4CD8-ACF6-8B7F5B0E5B6E}" srcOrd="8" destOrd="0" presId="urn:microsoft.com/office/officeart/2005/8/layout/list1"/>
    <dgm:cxn modelId="{E8B8EB35-7E1B-496A-8097-2CA3D21D2D4C}" type="presParOf" srcId="{B8FD5D4A-5E76-4CD8-ACF6-8B7F5B0E5B6E}" destId="{54B6F3E9-2ED3-4259-9441-64C53CC69EE9}" srcOrd="0" destOrd="0" presId="urn:microsoft.com/office/officeart/2005/8/layout/list1"/>
    <dgm:cxn modelId="{F3A9F94B-3C59-4803-A022-3F7C00FC1241}" type="presParOf" srcId="{B8FD5D4A-5E76-4CD8-ACF6-8B7F5B0E5B6E}" destId="{13AE4A99-67C9-4467-9186-D5D331ADDFE8}" srcOrd="1" destOrd="0" presId="urn:microsoft.com/office/officeart/2005/8/layout/list1"/>
    <dgm:cxn modelId="{B56D0250-8A3D-45F1-A4E3-7DC8499F49F4}" type="presParOf" srcId="{63B136A2-8892-4FAC-825C-AB1CADC1E84F}" destId="{6F2DD4C3-2F28-4A0D-85E9-9A2F68516C0C}" srcOrd="9" destOrd="0" presId="urn:microsoft.com/office/officeart/2005/8/layout/list1"/>
    <dgm:cxn modelId="{75FCC391-F910-49C6-A3C2-461B51E14293}" type="presParOf" srcId="{63B136A2-8892-4FAC-825C-AB1CADC1E84F}" destId="{DC8738C0-269E-4197-B377-04A4900FF342}"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B0DCA97-14C6-42DF-855D-728EA93C736A}"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bg-BG"/>
        </a:p>
      </dgm:t>
    </dgm:pt>
    <dgm:pt modelId="{CD03240E-188E-462C-9205-CCA41089F635}">
      <dgm:prSet phldrT="[Текст]" custT="1">
        <dgm:style>
          <a:lnRef idx="2">
            <a:schemeClr val="accent1"/>
          </a:lnRef>
          <a:fillRef idx="1">
            <a:schemeClr val="lt1"/>
          </a:fillRef>
          <a:effectRef idx="0">
            <a:schemeClr val="accent1"/>
          </a:effectRef>
          <a:fontRef idx="minor">
            <a:schemeClr val="dk1"/>
          </a:fontRef>
        </dgm:style>
      </dgm:prSet>
      <dgm:spPr>
        <a:solidFill>
          <a:schemeClr val="accent1">
            <a:lumMod val="20000"/>
            <a:lumOff val="80000"/>
          </a:schemeClr>
        </a:solidFill>
      </dgm:spPr>
      <dgm:t>
        <a:bodyPr/>
        <a:lstStyle/>
        <a:p>
          <a:r>
            <a:rPr lang="en-US" sz="2000" dirty="0" smtClean="0"/>
            <a:t>MH – ability to access courts </a:t>
          </a:r>
          <a:endParaRPr lang="bg-BG" sz="2000" dirty="0"/>
        </a:p>
      </dgm:t>
    </dgm:pt>
    <dgm:pt modelId="{CEF08005-9A2F-499E-BF01-0A204D97690E}" type="parTrans" cxnId="{F3FBB22F-6332-4527-A63B-A08F9BFF9788}">
      <dgm:prSet/>
      <dgm:spPr/>
      <dgm:t>
        <a:bodyPr/>
        <a:lstStyle/>
        <a:p>
          <a:endParaRPr lang="bg-BG"/>
        </a:p>
      </dgm:t>
    </dgm:pt>
    <dgm:pt modelId="{D5AC67BE-79A6-4EF1-B281-D8067BA2B52C}" type="sibTrans" cxnId="{F3FBB22F-6332-4527-A63B-A08F9BFF9788}">
      <dgm:prSet/>
      <dgm:spPr/>
      <dgm:t>
        <a:bodyPr/>
        <a:lstStyle/>
        <a:p>
          <a:endParaRPr lang="bg-BG"/>
        </a:p>
      </dgm:t>
    </dgm:pt>
    <dgm:pt modelId="{EE3EBCBE-8F80-449A-A89E-26C312633CAC}">
      <dgm:prSet phldrT="[Текст]" custT="1">
        <dgm:style>
          <a:lnRef idx="2">
            <a:schemeClr val="accent3"/>
          </a:lnRef>
          <a:fillRef idx="1">
            <a:schemeClr val="lt1"/>
          </a:fillRef>
          <a:effectRef idx="0">
            <a:schemeClr val="accent3"/>
          </a:effectRef>
          <a:fontRef idx="minor">
            <a:schemeClr val="dk1"/>
          </a:fontRef>
        </dgm:style>
      </dgm:prSet>
      <dgm:spPr>
        <a:solidFill>
          <a:schemeClr val="accent3">
            <a:lumMod val="20000"/>
            <a:lumOff val="80000"/>
          </a:schemeClr>
        </a:solidFill>
      </dgm:spPr>
      <dgm:t>
        <a:bodyPr/>
        <a:lstStyle/>
        <a:p>
          <a:r>
            <a:rPr lang="en-US" sz="2000" dirty="0" smtClean="0"/>
            <a:t>ID – effective addressing of claims; states to address deleterious prison conditions </a:t>
          </a:r>
          <a:endParaRPr lang="bg-BG" sz="2000" dirty="0"/>
        </a:p>
      </dgm:t>
    </dgm:pt>
    <dgm:pt modelId="{1C0B17E5-B0FC-4D9F-A5AC-2914809BA736}" type="parTrans" cxnId="{1E767BFA-23FA-4403-8935-DCF775530E11}">
      <dgm:prSet/>
      <dgm:spPr/>
      <dgm:t>
        <a:bodyPr/>
        <a:lstStyle/>
        <a:p>
          <a:endParaRPr lang="bg-BG"/>
        </a:p>
      </dgm:t>
    </dgm:pt>
    <dgm:pt modelId="{DC5C0B31-D682-4A1C-8277-54919780EC2C}" type="sibTrans" cxnId="{1E767BFA-23FA-4403-8935-DCF775530E11}">
      <dgm:prSet/>
      <dgm:spPr/>
      <dgm:t>
        <a:bodyPr/>
        <a:lstStyle/>
        <a:p>
          <a:endParaRPr lang="bg-BG"/>
        </a:p>
      </dgm:t>
    </dgm:pt>
    <dgm:pt modelId="{55E88618-740B-47A6-B899-45FCE1626F38}">
      <dgm:prSet phldrT="[Текст]" custT="1">
        <dgm:style>
          <a:lnRef idx="2">
            <a:schemeClr val="accent4"/>
          </a:lnRef>
          <a:fillRef idx="1">
            <a:schemeClr val="lt1"/>
          </a:fillRef>
          <a:effectRef idx="0">
            <a:schemeClr val="accent4"/>
          </a:effectRef>
          <a:fontRef idx="minor">
            <a:schemeClr val="dk1"/>
          </a:fontRef>
        </dgm:style>
      </dgm:prSet>
      <dgm:spPr>
        <a:solidFill>
          <a:schemeClr val="accent4">
            <a:lumMod val="20000"/>
            <a:lumOff val="80000"/>
          </a:schemeClr>
        </a:solidFill>
      </dgm:spPr>
      <dgm:t>
        <a:bodyPr/>
        <a:lstStyle/>
        <a:p>
          <a:r>
            <a:rPr lang="en-US" sz="2000" dirty="0" smtClean="0"/>
            <a:t>RH – redress in cases of involuntary </a:t>
          </a:r>
          <a:r>
            <a:rPr lang="en-US" sz="2000" dirty="0" err="1" smtClean="0"/>
            <a:t>sterilizaton</a:t>
          </a:r>
          <a:r>
            <a:rPr lang="en-US" sz="2000" dirty="0" smtClean="0"/>
            <a:t> </a:t>
          </a:r>
          <a:endParaRPr lang="bg-BG" sz="2000" dirty="0"/>
        </a:p>
      </dgm:t>
    </dgm:pt>
    <dgm:pt modelId="{CEECB367-960B-4814-99D1-FC511A6A849F}" type="parTrans" cxnId="{411D565C-6C53-425A-BC5E-7EAA2E6E06C9}">
      <dgm:prSet/>
      <dgm:spPr/>
      <dgm:t>
        <a:bodyPr/>
        <a:lstStyle/>
        <a:p>
          <a:endParaRPr lang="bg-BG"/>
        </a:p>
      </dgm:t>
    </dgm:pt>
    <dgm:pt modelId="{17904391-6623-456E-89BB-184768FB3485}" type="sibTrans" cxnId="{411D565C-6C53-425A-BC5E-7EAA2E6E06C9}">
      <dgm:prSet/>
      <dgm:spPr/>
      <dgm:t>
        <a:bodyPr/>
        <a:lstStyle/>
        <a:p>
          <a:endParaRPr lang="bg-BG"/>
        </a:p>
      </dgm:t>
    </dgm:pt>
    <dgm:pt modelId="{63B136A2-8892-4FAC-825C-AB1CADC1E84F}" type="pres">
      <dgm:prSet presAssocID="{5B0DCA97-14C6-42DF-855D-728EA93C736A}" presName="linear" presStyleCnt="0">
        <dgm:presLayoutVars>
          <dgm:dir/>
          <dgm:animLvl val="lvl"/>
          <dgm:resizeHandles val="exact"/>
        </dgm:presLayoutVars>
      </dgm:prSet>
      <dgm:spPr/>
      <dgm:t>
        <a:bodyPr/>
        <a:lstStyle/>
        <a:p>
          <a:endParaRPr lang="bg-BG"/>
        </a:p>
      </dgm:t>
    </dgm:pt>
    <dgm:pt modelId="{128F5E1B-7A2E-4B79-A9EF-9A8A033FE67E}" type="pres">
      <dgm:prSet presAssocID="{CD03240E-188E-462C-9205-CCA41089F635}" presName="parentLin" presStyleCnt="0"/>
      <dgm:spPr/>
    </dgm:pt>
    <dgm:pt modelId="{7A43BBDD-13F3-44BF-B52E-409103B71903}" type="pres">
      <dgm:prSet presAssocID="{CD03240E-188E-462C-9205-CCA41089F635}" presName="parentLeftMargin" presStyleLbl="node1" presStyleIdx="0" presStyleCnt="3"/>
      <dgm:spPr/>
      <dgm:t>
        <a:bodyPr/>
        <a:lstStyle/>
        <a:p>
          <a:endParaRPr lang="bg-BG"/>
        </a:p>
      </dgm:t>
    </dgm:pt>
    <dgm:pt modelId="{A5419310-99F3-4A33-ABA4-701ED3F5C4AF}" type="pres">
      <dgm:prSet presAssocID="{CD03240E-188E-462C-9205-CCA41089F635}" presName="parentText" presStyleLbl="node1" presStyleIdx="0" presStyleCnt="3" custScaleX="142857" custScaleY="153893">
        <dgm:presLayoutVars>
          <dgm:chMax val="0"/>
          <dgm:bulletEnabled val="1"/>
        </dgm:presLayoutVars>
      </dgm:prSet>
      <dgm:spPr/>
      <dgm:t>
        <a:bodyPr/>
        <a:lstStyle/>
        <a:p>
          <a:endParaRPr lang="bg-BG"/>
        </a:p>
      </dgm:t>
    </dgm:pt>
    <dgm:pt modelId="{F52B22A6-3648-415C-9E2F-F327B7E768C5}" type="pres">
      <dgm:prSet presAssocID="{CD03240E-188E-462C-9205-CCA41089F635}" presName="negativeSpace" presStyleCnt="0"/>
      <dgm:spPr/>
    </dgm:pt>
    <dgm:pt modelId="{DFD6B800-0970-44DB-BA22-A32F37F385DF}" type="pres">
      <dgm:prSet presAssocID="{CD03240E-188E-462C-9205-CCA41089F635}" presName="childText" presStyleLbl="conFgAcc1" presStyleIdx="0" presStyleCnt="3">
        <dgm:presLayoutVars>
          <dgm:bulletEnabled val="1"/>
        </dgm:presLayoutVars>
      </dgm:prSet>
      <dgm:spPr/>
    </dgm:pt>
    <dgm:pt modelId="{2652AE1C-F040-4F93-9DE8-A5DCABBEE727}" type="pres">
      <dgm:prSet presAssocID="{D5AC67BE-79A6-4EF1-B281-D8067BA2B52C}" presName="spaceBetweenRectangles" presStyleCnt="0"/>
      <dgm:spPr/>
    </dgm:pt>
    <dgm:pt modelId="{FB431C12-D3E9-4EA0-8CE6-FD542A30CE2C}" type="pres">
      <dgm:prSet presAssocID="{EE3EBCBE-8F80-449A-A89E-26C312633CAC}" presName="parentLin" presStyleCnt="0"/>
      <dgm:spPr/>
    </dgm:pt>
    <dgm:pt modelId="{68DA3310-49BC-4E94-9F14-89C8FCDAD192}" type="pres">
      <dgm:prSet presAssocID="{EE3EBCBE-8F80-449A-A89E-26C312633CAC}" presName="parentLeftMargin" presStyleLbl="node1" presStyleIdx="0" presStyleCnt="3"/>
      <dgm:spPr/>
      <dgm:t>
        <a:bodyPr/>
        <a:lstStyle/>
        <a:p>
          <a:endParaRPr lang="bg-BG"/>
        </a:p>
      </dgm:t>
    </dgm:pt>
    <dgm:pt modelId="{908F2501-4BA2-4D0D-895A-75F295C4FF6D}" type="pres">
      <dgm:prSet presAssocID="{EE3EBCBE-8F80-449A-A89E-26C312633CAC}" presName="parentText" presStyleLbl="node1" presStyleIdx="1" presStyleCnt="3" custScaleX="140310" custScaleY="147812">
        <dgm:presLayoutVars>
          <dgm:chMax val="0"/>
          <dgm:bulletEnabled val="1"/>
        </dgm:presLayoutVars>
      </dgm:prSet>
      <dgm:spPr/>
      <dgm:t>
        <a:bodyPr/>
        <a:lstStyle/>
        <a:p>
          <a:endParaRPr lang="bg-BG"/>
        </a:p>
      </dgm:t>
    </dgm:pt>
    <dgm:pt modelId="{6E5F7638-1B9C-491B-A1E1-E7D24308C6D0}" type="pres">
      <dgm:prSet presAssocID="{EE3EBCBE-8F80-449A-A89E-26C312633CAC}" presName="negativeSpace" presStyleCnt="0"/>
      <dgm:spPr/>
    </dgm:pt>
    <dgm:pt modelId="{4A238FE1-A275-445B-B219-B401607DD9E3}" type="pres">
      <dgm:prSet presAssocID="{EE3EBCBE-8F80-449A-A89E-26C312633CAC}" presName="childText" presStyleLbl="conFgAcc1" presStyleIdx="1" presStyleCnt="3">
        <dgm:presLayoutVars>
          <dgm:bulletEnabled val="1"/>
        </dgm:presLayoutVars>
      </dgm:prSet>
      <dgm:spPr/>
    </dgm:pt>
    <dgm:pt modelId="{E93BF253-8D7C-4B4F-9833-4EAEBA701098}" type="pres">
      <dgm:prSet presAssocID="{DC5C0B31-D682-4A1C-8277-54919780EC2C}" presName="spaceBetweenRectangles" presStyleCnt="0"/>
      <dgm:spPr/>
    </dgm:pt>
    <dgm:pt modelId="{B8FD5D4A-5E76-4CD8-ACF6-8B7F5B0E5B6E}" type="pres">
      <dgm:prSet presAssocID="{55E88618-740B-47A6-B899-45FCE1626F38}" presName="parentLin" presStyleCnt="0"/>
      <dgm:spPr/>
    </dgm:pt>
    <dgm:pt modelId="{54B6F3E9-2ED3-4259-9441-64C53CC69EE9}" type="pres">
      <dgm:prSet presAssocID="{55E88618-740B-47A6-B899-45FCE1626F38}" presName="parentLeftMargin" presStyleLbl="node1" presStyleIdx="1" presStyleCnt="3"/>
      <dgm:spPr/>
      <dgm:t>
        <a:bodyPr/>
        <a:lstStyle/>
        <a:p>
          <a:endParaRPr lang="bg-BG"/>
        </a:p>
      </dgm:t>
    </dgm:pt>
    <dgm:pt modelId="{13AE4A99-67C9-4467-9186-D5D331ADDFE8}" type="pres">
      <dgm:prSet presAssocID="{55E88618-740B-47A6-B899-45FCE1626F38}" presName="parentText" presStyleLbl="node1" presStyleIdx="2" presStyleCnt="3" custScaleX="140582">
        <dgm:presLayoutVars>
          <dgm:chMax val="0"/>
          <dgm:bulletEnabled val="1"/>
        </dgm:presLayoutVars>
      </dgm:prSet>
      <dgm:spPr/>
      <dgm:t>
        <a:bodyPr/>
        <a:lstStyle/>
        <a:p>
          <a:endParaRPr lang="bg-BG"/>
        </a:p>
      </dgm:t>
    </dgm:pt>
    <dgm:pt modelId="{6F2DD4C3-2F28-4A0D-85E9-9A2F68516C0C}" type="pres">
      <dgm:prSet presAssocID="{55E88618-740B-47A6-B899-45FCE1626F38}" presName="negativeSpace" presStyleCnt="0"/>
      <dgm:spPr/>
    </dgm:pt>
    <dgm:pt modelId="{DC8738C0-269E-4197-B377-04A4900FF342}" type="pres">
      <dgm:prSet presAssocID="{55E88618-740B-47A6-B899-45FCE1626F38}" presName="childText" presStyleLbl="conFgAcc1" presStyleIdx="2" presStyleCnt="3">
        <dgm:presLayoutVars>
          <dgm:bulletEnabled val="1"/>
        </dgm:presLayoutVars>
      </dgm:prSet>
      <dgm:spPr/>
    </dgm:pt>
  </dgm:ptLst>
  <dgm:cxnLst>
    <dgm:cxn modelId="{573E8A59-7269-4438-AE0B-3405BFC6DC87}" type="presOf" srcId="{55E88618-740B-47A6-B899-45FCE1626F38}" destId="{54B6F3E9-2ED3-4259-9441-64C53CC69EE9}" srcOrd="0" destOrd="0" presId="urn:microsoft.com/office/officeart/2005/8/layout/list1"/>
    <dgm:cxn modelId="{427B0108-E67E-426C-9DA3-112D8FD6EB8B}" type="presOf" srcId="{5B0DCA97-14C6-42DF-855D-728EA93C736A}" destId="{63B136A2-8892-4FAC-825C-AB1CADC1E84F}" srcOrd="0" destOrd="0" presId="urn:microsoft.com/office/officeart/2005/8/layout/list1"/>
    <dgm:cxn modelId="{1399E8C2-759C-4BD6-A679-5D7C34996D88}" type="presOf" srcId="{CD03240E-188E-462C-9205-CCA41089F635}" destId="{7A43BBDD-13F3-44BF-B52E-409103B71903}" srcOrd="0" destOrd="0" presId="urn:microsoft.com/office/officeart/2005/8/layout/list1"/>
    <dgm:cxn modelId="{1E767BFA-23FA-4403-8935-DCF775530E11}" srcId="{5B0DCA97-14C6-42DF-855D-728EA93C736A}" destId="{EE3EBCBE-8F80-449A-A89E-26C312633CAC}" srcOrd="1" destOrd="0" parTransId="{1C0B17E5-B0FC-4D9F-A5AC-2914809BA736}" sibTransId="{DC5C0B31-D682-4A1C-8277-54919780EC2C}"/>
    <dgm:cxn modelId="{CBD80490-D61C-4AF5-AD79-AC6C51BDDE71}" type="presOf" srcId="{EE3EBCBE-8F80-449A-A89E-26C312633CAC}" destId="{908F2501-4BA2-4D0D-895A-75F295C4FF6D}" srcOrd="1" destOrd="0" presId="urn:microsoft.com/office/officeart/2005/8/layout/list1"/>
    <dgm:cxn modelId="{DB235A90-8074-4BD0-BB14-EDD9DE09BC8F}" type="presOf" srcId="{CD03240E-188E-462C-9205-CCA41089F635}" destId="{A5419310-99F3-4A33-ABA4-701ED3F5C4AF}" srcOrd="1" destOrd="0" presId="urn:microsoft.com/office/officeart/2005/8/layout/list1"/>
    <dgm:cxn modelId="{411D565C-6C53-425A-BC5E-7EAA2E6E06C9}" srcId="{5B0DCA97-14C6-42DF-855D-728EA93C736A}" destId="{55E88618-740B-47A6-B899-45FCE1626F38}" srcOrd="2" destOrd="0" parTransId="{CEECB367-960B-4814-99D1-FC511A6A849F}" sibTransId="{17904391-6623-456E-89BB-184768FB3485}"/>
    <dgm:cxn modelId="{64CE803A-DF9C-4983-9616-A8D961EB6C65}" type="presOf" srcId="{EE3EBCBE-8F80-449A-A89E-26C312633CAC}" destId="{68DA3310-49BC-4E94-9F14-89C8FCDAD192}" srcOrd="0" destOrd="0" presId="urn:microsoft.com/office/officeart/2005/8/layout/list1"/>
    <dgm:cxn modelId="{F3FBB22F-6332-4527-A63B-A08F9BFF9788}" srcId="{5B0DCA97-14C6-42DF-855D-728EA93C736A}" destId="{CD03240E-188E-462C-9205-CCA41089F635}" srcOrd="0" destOrd="0" parTransId="{CEF08005-9A2F-499E-BF01-0A204D97690E}" sibTransId="{D5AC67BE-79A6-4EF1-B281-D8067BA2B52C}"/>
    <dgm:cxn modelId="{52A94677-C4CC-47F6-8426-3B6CFFF13590}" type="presOf" srcId="{55E88618-740B-47A6-B899-45FCE1626F38}" destId="{13AE4A99-67C9-4467-9186-D5D331ADDFE8}" srcOrd="1" destOrd="0" presId="urn:microsoft.com/office/officeart/2005/8/layout/list1"/>
    <dgm:cxn modelId="{C1080E63-B111-4861-8CE2-F457B498F3ED}" type="presParOf" srcId="{63B136A2-8892-4FAC-825C-AB1CADC1E84F}" destId="{128F5E1B-7A2E-4B79-A9EF-9A8A033FE67E}" srcOrd="0" destOrd="0" presId="urn:microsoft.com/office/officeart/2005/8/layout/list1"/>
    <dgm:cxn modelId="{4D734FB0-D785-4F3A-9E16-4FC48A8F0F32}" type="presParOf" srcId="{128F5E1B-7A2E-4B79-A9EF-9A8A033FE67E}" destId="{7A43BBDD-13F3-44BF-B52E-409103B71903}" srcOrd="0" destOrd="0" presId="urn:microsoft.com/office/officeart/2005/8/layout/list1"/>
    <dgm:cxn modelId="{1F0342D4-2751-4243-8D40-36F2A8774CD4}" type="presParOf" srcId="{128F5E1B-7A2E-4B79-A9EF-9A8A033FE67E}" destId="{A5419310-99F3-4A33-ABA4-701ED3F5C4AF}" srcOrd="1" destOrd="0" presId="urn:microsoft.com/office/officeart/2005/8/layout/list1"/>
    <dgm:cxn modelId="{869898C2-842F-4FF0-9D6B-9A44BCE59BA0}" type="presParOf" srcId="{63B136A2-8892-4FAC-825C-AB1CADC1E84F}" destId="{F52B22A6-3648-415C-9E2F-F327B7E768C5}" srcOrd="1" destOrd="0" presId="urn:microsoft.com/office/officeart/2005/8/layout/list1"/>
    <dgm:cxn modelId="{ADB5AC80-4AA1-4E9B-9DAE-C322BEE8E1DA}" type="presParOf" srcId="{63B136A2-8892-4FAC-825C-AB1CADC1E84F}" destId="{DFD6B800-0970-44DB-BA22-A32F37F385DF}" srcOrd="2" destOrd="0" presId="urn:microsoft.com/office/officeart/2005/8/layout/list1"/>
    <dgm:cxn modelId="{CB7ACC67-AA72-4647-AB89-5EEB1F575658}" type="presParOf" srcId="{63B136A2-8892-4FAC-825C-AB1CADC1E84F}" destId="{2652AE1C-F040-4F93-9DE8-A5DCABBEE727}" srcOrd="3" destOrd="0" presId="urn:microsoft.com/office/officeart/2005/8/layout/list1"/>
    <dgm:cxn modelId="{DFD1A603-F49B-4C7A-A721-4B2AC88241DC}" type="presParOf" srcId="{63B136A2-8892-4FAC-825C-AB1CADC1E84F}" destId="{FB431C12-D3E9-4EA0-8CE6-FD542A30CE2C}" srcOrd="4" destOrd="0" presId="urn:microsoft.com/office/officeart/2005/8/layout/list1"/>
    <dgm:cxn modelId="{6CA16814-68DD-4108-9E3D-BE429DF0FAB2}" type="presParOf" srcId="{FB431C12-D3E9-4EA0-8CE6-FD542A30CE2C}" destId="{68DA3310-49BC-4E94-9F14-89C8FCDAD192}" srcOrd="0" destOrd="0" presId="urn:microsoft.com/office/officeart/2005/8/layout/list1"/>
    <dgm:cxn modelId="{E9E77CA9-41D0-42EE-B2C9-507EEB357ED2}" type="presParOf" srcId="{FB431C12-D3E9-4EA0-8CE6-FD542A30CE2C}" destId="{908F2501-4BA2-4D0D-895A-75F295C4FF6D}" srcOrd="1" destOrd="0" presId="urn:microsoft.com/office/officeart/2005/8/layout/list1"/>
    <dgm:cxn modelId="{54E99E08-17CE-4AB4-80D4-54C3283DCE58}" type="presParOf" srcId="{63B136A2-8892-4FAC-825C-AB1CADC1E84F}" destId="{6E5F7638-1B9C-491B-A1E1-E7D24308C6D0}" srcOrd="5" destOrd="0" presId="urn:microsoft.com/office/officeart/2005/8/layout/list1"/>
    <dgm:cxn modelId="{5E6977DE-413B-42FA-9BC3-EF0F96976C49}" type="presParOf" srcId="{63B136A2-8892-4FAC-825C-AB1CADC1E84F}" destId="{4A238FE1-A275-445B-B219-B401607DD9E3}" srcOrd="6" destOrd="0" presId="urn:microsoft.com/office/officeart/2005/8/layout/list1"/>
    <dgm:cxn modelId="{78C7C7BE-290F-4987-AEF4-B3ECAA5B97FA}" type="presParOf" srcId="{63B136A2-8892-4FAC-825C-AB1CADC1E84F}" destId="{E93BF253-8D7C-4B4F-9833-4EAEBA701098}" srcOrd="7" destOrd="0" presId="urn:microsoft.com/office/officeart/2005/8/layout/list1"/>
    <dgm:cxn modelId="{351D5E02-EA99-4489-B1AC-6B1F6EF6379F}" type="presParOf" srcId="{63B136A2-8892-4FAC-825C-AB1CADC1E84F}" destId="{B8FD5D4A-5E76-4CD8-ACF6-8B7F5B0E5B6E}" srcOrd="8" destOrd="0" presId="urn:microsoft.com/office/officeart/2005/8/layout/list1"/>
    <dgm:cxn modelId="{1CCCA8AD-51FD-460E-8D56-3CCF8A673C64}" type="presParOf" srcId="{B8FD5D4A-5E76-4CD8-ACF6-8B7F5B0E5B6E}" destId="{54B6F3E9-2ED3-4259-9441-64C53CC69EE9}" srcOrd="0" destOrd="0" presId="urn:microsoft.com/office/officeart/2005/8/layout/list1"/>
    <dgm:cxn modelId="{E41FDD79-3CE7-4429-ABB2-938FF88BC4D9}" type="presParOf" srcId="{B8FD5D4A-5E76-4CD8-ACF6-8B7F5B0E5B6E}" destId="{13AE4A99-67C9-4467-9186-D5D331ADDFE8}" srcOrd="1" destOrd="0" presId="urn:microsoft.com/office/officeart/2005/8/layout/list1"/>
    <dgm:cxn modelId="{ADE60A71-E826-4C6F-B49A-4A7E05FE2B27}" type="presParOf" srcId="{63B136A2-8892-4FAC-825C-AB1CADC1E84F}" destId="{6F2DD4C3-2F28-4A0D-85E9-9A2F68516C0C}" srcOrd="9" destOrd="0" presId="urn:microsoft.com/office/officeart/2005/8/layout/list1"/>
    <dgm:cxn modelId="{693B4B65-FB64-4AE9-9610-1B1197D13006}" type="presParOf" srcId="{63B136A2-8892-4FAC-825C-AB1CADC1E84F}" destId="{DC8738C0-269E-4197-B377-04A4900FF342}"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B0DCA97-14C6-42DF-855D-728EA93C736A}"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bg-BG"/>
        </a:p>
      </dgm:t>
    </dgm:pt>
    <dgm:pt modelId="{CD03240E-188E-462C-9205-CCA41089F635}">
      <dgm:prSet phldrT="[Текст]" custT="1">
        <dgm:style>
          <a:lnRef idx="2">
            <a:schemeClr val="accent1"/>
          </a:lnRef>
          <a:fillRef idx="1">
            <a:schemeClr val="lt1"/>
          </a:fillRef>
          <a:effectRef idx="0">
            <a:schemeClr val="accent1"/>
          </a:effectRef>
          <a:fontRef idx="minor">
            <a:schemeClr val="dk1"/>
          </a:fontRef>
        </dgm:style>
      </dgm:prSet>
      <dgm:spPr>
        <a:solidFill>
          <a:schemeClr val="accent1">
            <a:lumMod val="20000"/>
            <a:lumOff val="80000"/>
          </a:schemeClr>
        </a:solidFill>
      </dgm:spPr>
      <dgm:t>
        <a:bodyPr/>
        <a:lstStyle/>
        <a:p>
          <a:r>
            <a:rPr lang="en-US" sz="2000" dirty="0" smtClean="0"/>
            <a:t>MH – In patient care, medical treatment or examination of a patient’s mental and physical state the law can constitute a violation of patient’s right to privacy </a:t>
          </a:r>
          <a:endParaRPr lang="bg-BG" sz="2000" dirty="0"/>
        </a:p>
      </dgm:t>
    </dgm:pt>
    <dgm:pt modelId="{CEF08005-9A2F-499E-BF01-0A204D97690E}" type="parTrans" cxnId="{F3FBB22F-6332-4527-A63B-A08F9BFF9788}">
      <dgm:prSet/>
      <dgm:spPr/>
      <dgm:t>
        <a:bodyPr/>
        <a:lstStyle/>
        <a:p>
          <a:endParaRPr lang="bg-BG"/>
        </a:p>
      </dgm:t>
    </dgm:pt>
    <dgm:pt modelId="{D5AC67BE-79A6-4EF1-B281-D8067BA2B52C}" type="sibTrans" cxnId="{F3FBB22F-6332-4527-A63B-A08F9BFF9788}">
      <dgm:prSet/>
      <dgm:spPr/>
      <dgm:t>
        <a:bodyPr/>
        <a:lstStyle/>
        <a:p>
          <a:endParaRPr lang="bg-BG"/>
        </a:p>
      </dgm:t>
    </dgm:pt>
    <dgm:pt modelId="{EE3EBCBE-8F80-449A-A89E-26C312633CAC}">
      <dgm:prSet phldrT="[Текст]" custT="1">
        <dgm:style>
          <a:lnRef idx="2">
            <a:schemeClr val="accent3"/>
          </a:lnRef>
          <a:fillRef idx="1">
            <a:schemeClr val="lt1"/>
          </a:fillRef>
          <a:effectRef idx="0">
            <a:schemeClr val="accent3"/>
          </a:effectRef>
          <a:fontRef idx="minor">
            <a:schemeClr val="dk1"/>
          </a:fontRef>
        </dgm:style>
      </dgm:prSet>
      <dgm:spPr>
        <a:solidFill>
          <a:schemeClr val="accent3">
            <a:lumMod val="20000"/>
            <a:lumOff val="80000"/>
          </a:schemeClr>
        </a:solidFill>
      </dgm:spPr>
      <dgm:t>
        <a:bodyPr/>
        <a:lstStyle/>
        <a:p>
          <a:r>
            <a:rPr lang="en-US" sz="2000" dirty="0" smtClean="0"/>
            <a:t>ID	- legal protection of information</a:t>
          </a:r>
        </a:p>
        <a:p>
          <a:r>
            <a:rPr lang="en-US" sz="2000" dirty="0" smtClean="0"/>
            <a:t>	- disclosure with patient’s consent</a:t>
          </a:r>
        </a:p>
        <a:p>
          <a:r>
            <a:rPr lang="en-US" sz="2000" dirty="0" smtClean="0"/>
            <a:t>	- guiding principles and recommendations</a:t>
          </a:r>
        </a:p>
        <a:p>
          <a:r>
            <a:rPr lang="en-US" sz="2000" dirty="0" smtClean="0"/>
            <a:t>	- laws on privacy and confidentiality</a:t>
          </a:r>
          <a:endParaRPr lang="bg-BG" sz="2000" dirty="0"/>
        </a:p>
      </dgm:t>
    </dgm:pt>
    <dgm:pt modelId="{1C0B17E5-B0FC-4D9F-A5AC-2914809BA736}" type="parTrans" cxnId="{1E767BFA-23FA-4403-8935-DCF775530E11}">
      <dgm:prSet/>
      <dgm:spPr/>
      <dgm:t>
        <a:bodyPr/>
        <a:lstStyle/>
        <a:p>
          <a:endParaRPr lang="bg-BG"/>
        </a:p>
      </dgm:t>
    </dgm:pt>
    <dgm:pt modelId="{DC5C0B31-D682-4A1C-8277-54919780EC2C}" type="sibTrans" cxnId="{1E767BFA-23FA-4403-8935-DCF775530E11}">
      <dgm:prSet/>
      <dgm:spPr/>
      <dgm:t>
        <a:bodyPr/>
        <a:lstStyle/>
        <a:p>
          <a:endParaRPr lang="bg-BG"/>
        </a:p>
      </dgm:t>
    </dgm:pt>
    <dgm:pt modelId="{55E88618-740B-47A6-B899-45FCE1626F38}">
      <dgm:prSet phldrT="[Текст]" custT="1">
        <dgm:style>
          <a:lnRef idx="2">
            <a:schemeClr val="accent4"/>
          </a:lnRef>
          <a:fillRef idx="1">
            <a:schemeClr val="lt1"/>
          </a:fillRef>
          <a:effectRef idx="0">
            <a:schemeClr val="accent4"/>
          </a:effectRef>
          <a:fontRef idx="minor">
            <a:schemeClr val="dk1"/>
          </a:fontRef>
        </dgm:style>
      </dgm:prSet>
      <dgm:spPr>
        <a:solidFill>
          <a:schemeClr val="accent4">
            <a:lumMod val="20000"/>
            <a:lumOff val="80000"/>
          </a:schemeClr>
        </a:solidFill>
      </dgm:spPr>
      <dgm:t>
        <a:bodyPr/>
        <a:lstStyle/>
        <a:p>
          <a:r>
            <a:rPr lang="en-US" sz="2000" dirty="0" smtClean="0"/>
            <a:t>RH	- report of cases of criminal abortion</a:t>
          </a:r>
        </a:p>
        <a:p>
          <a:r>
            <a:rPr lang="en-US" sz="2000" dirty="0" smtClean="0"/>
            <a:t>	- women applying for a job can’t be asked for contraceptive usage and can’t be subject of pregnancy tests</a:t>
          </a:r>
        </a:p>
        <a:p>
          <a:r>
            <a:rPr lang="en-US" sz="2000" dirty="0" smtClean="0"/>
            <a:t>	- confidentiality of adolescents </a:t>
          </a:r>
          <a:endParaRPr lang="bg-BG" sz="2000" dirty="0"/>
        </a:p>
      </dgm:t>
    </dgm:pt>
    <dgm:pt modelId="{CEECB367-960B-4814-99D1-FC511A6A849F}" type="parTrans" cxnId="{411D565C-6C53-425A-BC5E-7EAA2E6E06C9}">
      <dgm:prSet/>
      <dgm:spPr/>
      <dgm:t>
        <a:bodyPr/>
        <a:lstStyle/>
        <a:p>
          <a:endParaRPr lang="bg-BG"/>
        </a:p>
      </dgm:t>
    </dgm:pt>
    <dgm:pt modelId="{17904391-6623-456E-89BB-184768FB3485}" type="sibTrans" cxnId="{411D565C-6C53-425A-BC5E-7EAA2E6E06C9}">
      <dgm:prSet/>
      <dgm:spPr/>
      <dgm:t>
        <a:bodyPr/>
        <a:lstStyle/>
        <a:p>
          <a:endParaRPr lang="bg-BG"/>
        </a:p>
      </dgm:t>
    </dgm:pt>
    <dgm:pt modelId="{63B136A2-8892-4FAC-825C-AB1CADC1E84F}" type="pres">
      <dgm:prSet presAssocID="{5B0DCA97-14C6-42DF-855D-728EA93C736A}" presName="linear" presStyleCnt="0">
        <dgm:presLayoutVars>
          <dgm:dir/>
          <dgm:animLvl val="lvl"/>
          <dgm:resizeHandles val="exact"/>
        </dgm:presLayoutVars>
      </dgm:prSet>
      <dgm:spPr/>
      <dgm:t>
        <a:bodyPr/>
        <a:lstStyle/>
        <a:p>
          <a:endParaRPr lang="bg-BG"/>
        </a:p>
      </dgm:t>
    </dgm:pt>
    <dgm:pt modelId="{128F5E1B-7A2E-4B79-A9EF-9A8A033FE67E}" type="pres">
      <dgm:prSet presAssocID="{CD03240E-188E-462C-9205-CCA41089F635}" presName="parentLin" presStyleCnt="0"/>
      <dgm:spPr/>
    </dgm:pt>
    <dgm:pt modelId="{7A43BBDD-13F3-44BF-B52E-409103B71903}" type="pres">
      <dgm:prSet presAssocID="{CD03240E-188E-462C-9205-CCA41089F635}" presName="parentLeftMargin" presStyleLbl="node1" presStyleIdx="0" presStyleCnt="3"/>
      <dgm:spPr/>
      <dgm:t>
        <a:bodyPr/>
        <a:lstStyle/>
        <a:p>
          <a:endParaRPr lang="bg-BG"/>
        </a:p>
      </dgm:t>
    </dgm:pt>
    <dgm:pt modelId="{A5419310-99F3-4A33-ABA4-701ED3F5C4AF}" type="pres">
      <dgm:prSet presAssocID="{CD03240E-188E-462C-9205-CCA41089F635}" presName="parentText" presStyleLbl="node1" presStyleIdx="0" presStyleCnt="3" custScaleX="142857" custScaleY="121349">
        <dgm:presLayoutVars>
          <dgm:chMax val="0"/>
          <dgm:bulletEnabled val="1"/>
        </dgm:presLayoutVars>
      </dgm:prSet>
      <dgm:spPr/>
      <dgm:t>
        <a:bodyPr/>
        <a:lstStyle/>
        <a:p>
          <a:endParaRPr lang="bg-BG"/>
        </a:p>
      </dgm:t>
    </dgm:pt>
    <dgm:pt modelId="{F52B22A6-3648-415C-9E2F-F327B7E768C5}" type="pres">
      <dgm:prSet presAssocID="{CD03240E-188E-462C-9205-CCA41089F635}" presName="negativeSpace" presStyleCnt="0"/>
      <dgm:spPr/>
    </dgm:pt>
    <dgm:pt modelId="{DFD6B800-0970-44DB-BA22-A32F37F385DF}" type="pres">
      <dgm:prSet presAssocID="{CD03240E-188E-462C-9205-CCA41089F635}" presName="childText" presStyleLbl="conFgAcc1" presStyleIdx="0" presStyleCnt="3">
        <dgm:presLayoutVars>
          <dgm:bulletEnabled val="1"/>
        </dgm:presLayoutVars>
      </dgm:prSet>
      <dgm:spPr/>
    </dgm:pt>
    <dgm:pt modelId="{2652AE1C-F040-4F93-9DE8-A5DCABBEE727}" type="pres">
      <dgm:prSet presAssocID="{D5AC67BE-79A6-4EF1-B281-D8067BA2B52C}" presName="spaceBetweenRectangles" presStyleCnt="0"/>
      <dgm:spPr/>
    </dgm:pt>
    <dgm:pt modelId="{FB431C12-D3E9-4EA0-8CE6-FD542A30CE2C}" type="pres">
      <dgm:prSet presAssocID="{EE3EBCBE-8F80-449A-A89E-26C312633CAC}" presName="parentLin" presStyleCnt="0"/>
      <dgm:spPr/>
    </dgm:pt>
    <dgm:pt modelId="{68DA3310-49BC-4E94-9F14-89C8FCDAD192}" type="pres">
      <dgm:prSet presAssocID="{EE3EBCBE-8F80-449A-A89E-26C312633CAC}" presName="parentLeftMargin" presStyleLbl="node1" presStyleIdx="0" presStyleCnt="3"/>
      <dgm:spPr/>
      <dgm:t>
        <a:bodyPr/>
        <a:lstStyle/>
        <a:p>
          <a:endParaRPr lang="bg-BG"/>
        </a:p>
      </dgm:t>
    </dgm:pt>
    <dgm:pt modelId="{908F2501-4BA2-4D0D-895A-75F295C4FF6D}" type="pres">
      <dgm:prSet presAssocID="{EE3EBCBE-8F80-449A-A89E-26C312633CAC}" presName="parentText" presStyleLbl="node1" presStyleIdx="1" presStyleCnt="3" custScaleX="140310" custScaleY="204584">
        <dgm:presLayoutVars>
          <dgm:chMax val="0"/>
          <dgm:bulletEnabled val="1"/>
        </dgm:presLayoutVars>
      </dgm:prSet>
      <dgm:spPr/>
      <dgm:t>
        <a:bodyPr/>
        <a:lstStyle/>
        <a:p>
          <a:endParaRPr lang="bg-BG"/>
        </a:p>
      </dgm:t>
    </dgm:pt>
    <dgm:pt modelId="{6E5F7638-1B9C-491B-A1E1-E7D24308C6D0}" type="pres">
      <dgm:prSet presAssocID="{EE3EBCBE-8F80-449A-A89E-26C312633CAC}" presName="negativeSpace" presStyleCnt="0"/>
      <dgm:spPr/>
    </dgm:pt>
    <dgm:pt modelId="{4A238FE1-A275-445B-B219-B401607DD9E3}" type="pres">
      <dgm:prSet presAssocID="{EE3EBCBE-8F80-449A-A89E-26C312633CAC}" presName="childText" presStyleLbl="conFgAcc1" presStyleIdx="1" presStyleCnt="3">
        <dgm:presLayoutVars>
          <dgm:bulletEnabled val="1"/>
        </dgm:presLayoutVars>
      </dgm:prSet>
      <dgm:spPr/>
    </dgm:pt>
    <dgm:pt modelId="{E93BF253-8D7C-4B4F-9833-4EAEBA701098}" type="pres">
      <dgm:prSet presAssocID="{DC5C0B31-D682-4A1C-8277-54919780EC2C}" presName="spaceBetweenRectangles" presStyleCnt="0"/>
      <dgm:spPr/>
    </dgm:pt>
    <dgm:pt modelId="{B8FD5D4A-5E76-4CD8-ACF6-8B7F5B0E5B6E}" type="pres">
      <dgm:prSet presAssocID="{55E88618-740B-47A6-B899-45FCE1626F38}" presName="parentLin" presStyleCnt="0"/>
      <dgm:spPr/>
    </dgm:pt>
    <dgm:pt modelId="{54B6F3E9-2ED3-4259-9441-64C53CC69EE9}" type="pres">
      <dgm:prSet presAssocID="{55E88618-740B-47A6-B899-45FCE1626F38}" presName="parentLeftMargin" presStyleLbl="node1" presStyleIdx="1" presStyleCnt="3"/>
      <dgm:spPr/>
      <dgm:t>
        <a:bodyPr/>
        <a:lstStyle/>
        <a:p>
          <a:endParaRPr lang="bg-BG"/>
        </a:p>
      </dgm:t>
    </dgm:pt>
    <dgm:pt modelId="{13AE4A99-67C9-4467-9186-D5D331ADDFE8}" type="pres">
      <dgm:prSet presAssocID="{55E88618-740B-47A6-B899-45FCE1626F38}" presName="parentText" presStyleLbl="node1" presStyleIdx="2" presStyleCnt="3" custScaleX="140582" custScaleY="209388">
        <dgm:presLayoutVars>
          <dgm:chMax val="0"/>
          <dgm:bulletEnabled val="1"/>
        </dgm:presLayoutVars>
      </dgm:prSet>
      <dgm:spPr/>
      <dgm:t>
        <a:bodyPr/>
        <a:lstStyle/>
        <a:p>
          <a:endParaRPr lang="bg-BG"/>
        </a:p>
      </dgm:t>
    </dgm:pt>
    <dgm:pt modelId="{6F2DD4C3-2F28-4A0D-85E9-9A2F68516C0C}" type="pres">
      <dgm:prSet presAssocID="{55E88618-740B-47A6-B899-45FCE1626F38}" presName="negativeSpace" presStyleCnt="0"/>
      <dgm:spPr/>
    </dgm:pt>
    <dgm:pt modelId="{DC8738C0-269E-4197-B377-04A4900FF342}" type="pres">
      <dgm:prSet presAssocID="{55E88618-740B-47A6-B899-45FCE1626F38}" presName="childText" presStyleLbl="conFgAcc1" presStyleIdx="2" presStyleCnt="3">
        <dgm:presLayoutVars>
          <dgm:bulletEnabled val="1"/>
        </dgm:presLayoutVars>
      </dgm:prSet>
      <dgm:spPr/>
    </dgm:pt>
  </dgm:ptLst>
  <dgm:cxnLst>
    <dgm:cxn modelId="{17FBE97B-A4EB-4D31-BBE5-7DE944E52219}" type="presOf" srcId="{CD03240E-188E-462C-9205-CCA41089F635}" destId="{A5419310-99F3-4A33-ABA4-701ED3F5C4AF}" srcOrd="1" destOrd="0" presId="urn:microsoft.com/office/officeart/2005/8/layout/list1"/>
    <dgm:cxn modelId="{4A3A44DA-078F-489F-A8E6-343464437362}" type="presOf" srcId="{5B0DCA97-14C6-42DF-855D-728EA93C736A}" destId="{63B136A2-8892-4FAC-825C-AB1CADC1E84F}" srcOrd="0" destOrd="0" presId="urn:microsoft.com/office/officeart/2005/8/layout/list1"/>
    <dgm:cxn modelId="{411D565C-6C53-425A-BC5E-7EAA2E6E06C9}" srcId="{5B0DCA97-14C6-42DF-855D-728EA93C736A}" destId="{55E88618-740B-47A6-B899-45FCE1626F38}" srcOrd="2" destOrd="0" parTransId="{CEECB367-960B-4814-99D1-FC511A6A849F}" sibTransId="{17904391-6623-456E-89BB-184768FB3485}"/>
    <dgm:cxn modelId="{1E767BFA-23FA-4403-8935-DCF775530E11}" srcId="{5B0DCA97-14C6-42DF-855D-728EA93C736A}" destId="{EE3EBCBE-8F80-449A-A89E-26C312633CAC}" srcOrd="1" destOrd="0" parTransId="{1C0B17E5-B0FC-4D9F-A5AC-2914809BA736}" sibTransId="{DC5C0B31-D682-4A1C-8277-54919780EC2C}"/>
    <dgm:cxn modelId="{3F71E682-2320-4637-B2F9-530342CD577F}" type="presOf" srcId="{55E88618-740B-47A6-B899-45FCE1626F38}" destId="{54B6F3E9-2ED3-4259-9441-64C53CC69EE9}" srcOrd="0" destOrd="0" presId="urn:microsoft.com/office/officeart/2005/8/layout/list1"/>
    <dgm:cxn modelId="{97146B75-C54E-4E5F-8834-643DF73F2BAF}" type="presOf" srcId="{EE3EBCBE-8F80-449A-A89E-26C312633CAC}" destId="{68DA3310-49BC-4E94-9F14-89C8FCDAD192}" srcOrd="0" destOrd="0" presId="urn:microsoft.com/office/officeart/2005/8/layout/list1"/>
    <dgm:cxn modelId="{83352818-1A56-4A36-A3B4-D0F3A9EB3715}" type="presOf" srcId="{55E88618-740B-47A6-B899-45FCE1626F38}" destId="{13AE4A99-67C9-4467-9186-D5D331ADDFE8}" srcOrd="1" destOrd="0" presId="urn:microsoft.com/office/officeart/2005/8/layout/list1"/>
    <dgm:cxn modelId="{F3FBB22F-6332-4527-A63B-A08F9BFF9788}" srcId="{5B0DCA97-14C6-42DF-855D-728EA93C736A}" destId="{CD03240E-188E-462C-9205-CCA41089F635}" srcOrd="0" destOrd="0" parTransId="{CEF08005-9A2F-499E-BF01-0A204D97690E}" sibTransId="{D5AC67BE-79A6-4EF1-B281-D8067BA2B52C}"/>
    <dgm:cxn modelId="{2CFDA200-4AB9-4577-AC85-4CA5510F35FF}" type="presOf" srcId="{CD03240E-188E-462C-9205-CCA41089F635}" destId="{7A43BBDD-13F3-44BF-B52E-409103B71903}" srcOrd="0" destOrd="0" presId="urn:microsoft.com/office/officeart/2005/8/layout/list1"/>
    <dgm:cxn modelId="{2223335F-DAAC-45A6-B82E-CFAAA09B2BE5}" type="presOf" srcId="{EE3EBCBE-8F80-449A-A89E-26C312633CAC}" destId="{908F2501-4BA2-4D0D-895A-75F295C4FF6D}" srcOrd="1" destOrd="0" presId="urn:microsoft.com/office/officeart/2005/8/layout/list1"/>
    <dgm:cxn modelId="{075E0AED-599D-4FD7-B140-5C63495B2967}" type="presParOf" srcId="{63B136A2-8892-4FAC-825C-AB1CADC1E84F}" destId="{128F5E1B-7A2E-4B79-A9EF-9A8A033FE67E}" srcOrd="0" destOrd="0" presId="urn:microsoft.com/office/officeart/2005/8/layout/list1"/>
    <dgm:cxn modelId="{E06D6948-75B5-4744-AB26-FE65EC1C2CE2}" type="presParOf" srcId="{128F5E1B-7A2E-4B79-A9EF-9A8A033FE67E}" destId="{7A43BBDD-13F3-44BF-B52E-409103B71903}" srcOrd="0" destOrd="0" presId="urn:microsoft.com/office/officeart/2005/8/layout/list1"/>
    <dgm:cxn modelId="{7C238760-15C8-4769-B0F0-BABCC281CE08}" type="presParOf" srcId="{128F5E1B-7A2E-4B79-A9EF-9A8A033FE67E}" destId="{A5419310-99F3-4A33-ABA4-701ED3F5C4AF}" srcOrd="1" destOrd="0" presId="urn:microsoft.com/office/officeart/2005/8/layout/list1"/>
    <dgm:cxn modelId="{3FC94B36-C440-4018-9DFE-B7CCC1536AEC}" type="presParOf" srcId="{63B136A2-8892-4FAC-825C-AB1CADC1E84F}" destId="{F52B22A6-3648-415C-9E2F-F327B7E768C5}" srcOrd="1" destOrd="0" presId="urn:microsoft.com/office/officeart/2005/8/layout/list1"/>
    <dgm:cxn modelId="{EBA5E713-DDB2-4A8B-B4AA-261EC8A5D482}" type="presParOf" srcId="{63B136A2-8892-4FAC-825C-AB1CADC1E84F}" destId="{DFD6B800-0970-44DB-BA22-A32F37F385DF}" srcOrd="2" destOrd="0" presId="urn:microsoft.com/office/officeart/2005/8/layout/list1"/>
    <dgm:cxn modelId="{C697107B-174B-4F85-B39F-B15B5A771078}" type="presParOf" srcId="{63B136A2-8892-4FAC-825C-AB1CADC1E84F}" destId="{2652AE1C-F040-4F93-9DE8-A5DCABBEE727}" srcOrd="3" destOrd="0" presId="urn:microsoft.com/office/officeart/2005/8/layout/list1"/>
    <dgm:cxn modelId="{5CA9EAC1-63EB-428B-8152-D3C6EAD40DDB}" type="presParOf" srcId="{63B136A2-8892-4FAC-825C-AB1CADC1E84F}" destId="{FB431C12-D3E9-4EA0-8CE6-FD542A30CE2C}" srcOrd="4" destOrd="0" presId="urn:microsoft.com/office/officeart/2005/8/layout/list1"/>
    <dgm:cxn modelId="{08899C9B-B752-4D39-BDFB-3E917D6CF815}" type="presParOf" srcId="{FB431C12-D3E9-4EA0-8CE6-FD542A30CE2C}" destId="{68DA3310-49BC-4E94-9F14-89C8FCDAD192}" srcOrd="0" destOrd="0" presId="urn:microsoft.com/office/officeart/2005/8/layout/list1"/>
    <dgm:cxn modelId="{B83564D0-E1A7-420E-9D17-E6A7E41396AE}" type="presParOf" srcId="{FB431C12-D3E9-4EA0-8CE6-FD542A30CE2C}" destId="{908F2501-4BA2-4D0D-895A-75F295C4FF6D}" srcOrd="1" destOrd="0" presId="urn:microsoft.com/office/officeart/2005/8/layout/list1"/>
    <dgm:cxn modelId="{E2398802-2969-46B0-AA9F-F8CBFB22FBBD}" type="presParOf" srcId="{63B136A2-8892-4FAC-825C-AB1CADC1E84F}" destId="{6E5F7638-1B9C-491B-A1E1-E7D24308C6D0}" srcOrd="5" destOrd="0" presId="urn:microsoft.com/office/officeart/2005/8/layout/list1"/>
    <dgm:cxn modelId="{FED39970-BB14-43E6-BBD3-5D85C21E4CAD}" type="presParOf" srcId="{63B136A2-8892-4FAC-825C-AB1CADC1E84F}" destId="{4A238FE1-A275-445B-B219-B401607DD9E3}" srcOrd="6" destOrd="0" presId="urn:microsoft.com/office/officeart/2005/8/layout/list1"/>
    <dgm:cxn modelId="{3937F361-1263-4012-8B9B-9C760A65BF7D}" type="presParOf" srcId="{63B136A2-8892-4FAC-825C-AB1CADC1E84F}" destId="{E93BF253-8D7C-4B4F-9833-4EAEBA701098}" srcOrd="7" destOrd="0" presId="urn:microsoft.com/office/officeart/2005/8/layout/list1"/>
    <dgm:cxn modelId="{BC270A24-1818-48D9-A1D3-39A4153FD754}" type="presParOf" srcId="{63B136A2-8892-4FAC-825C-AB1CADC1E84F}" destId="{B8FD5D4A-5E76-4CD8-ACF6-8B7F5B0E5B6E}" srcOrd="8" destOrd="0" presId="urn:microsoft.com/office/officeart/2005/8/layout/list1"/>
    <dgm:cxn modelId="{3BEC7E26-2A4A-43A7-817B-880B905F10DD}" type="presParOf" srcId="{B8FD5D4A-5E76-4CD8-ACF6-8B7F5B0E5B6E}" destId="{54B6F3E9-2ED3-4259-9441-64C53CC69EE9}" srcOrd="0" destOrd="0" presId="urn:microsoft.com/office/officeart/2005/8/layout/list1"/>
    <dgm:cxn modelId="{87081212-6D31-4B58-83C3-A5252AF8B080}" type="presParOf" srcId="{B8FD5D4A-5E76-4CD8-ACF6-8B7F5B0E5B6E}" destId="{13AE4A99-67C9-4467-9186-D5D331ADDFE8}" srcOrd="1" destOrd="0" presId="urn:microsoft.com/office/officeart/2005/8/layout/list1"/>
    <dgm:cxn modelId="{734AB9B6-707D-4769-8D8E-551F448A3890}" type="presParOf" srcId="{63B136A2-8892-4FAC-825C-AB1CADC1E84F}" destId="{6F2DD4C3-2F28-4A0D-85E9-9A2F68516C0C}" srcOrd="9" destOrd="0" presId="urn:microsoft.com/office/officeart/2005/8/layout/list1"/>
    <dgm:cxn modelId="{2399F720-F372-4E8E-92BC-CD808855BAD1}" type="presParOf" srcId="{63B136A2-8892-4FAC-825C-AB1CADC1E84F}" destId="{DC8738C0-269E-4197-B377-04A4900FF342}"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B0DCA97-14C6-42DF-855D-728EA93C736A}"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bg-BG"/>
        </a:p>
      </dgm:t>
    </dgm:pt>
    <dgm:pt modelId="{CD03240E-188E-462C-9205-CCA41089F635}">
      <dgm:prSet phldrT="[Текст]" custT="1">
        <dgm:style>
          <a:lnRef idx="2">
            <a:schemeClr val="accent1"/>
          </a:lnRef>
          <a:fillRef idx="1">
            <a:schemeClr val="lt1"/>
          </a:fillRef>
          <a:effectRef idx="0">
            <a:schemeClr val="accent1"/>
          </a:effectRef>
          <a:fontRef idx="minor">
            <a:schemeClr val="dk1"/>
          </a:fontRef>
        </dgm:style>
      </dgm:prSet>
      <dgm:spPr>
        <a:solidFill>
          <a:schemeClr val="accent1">
            <a:lumMod val="20000"/>
            <a:lumOff val="80000"/>
          </a:schemeClr>
        </a:solidFill>
      </dgm:spPr>
      <dgm:t>
        <a:bodyPr/>
        <a:lstStyle/>
        <a:p>
          <a:r>
            <a:rPr lang="en-US" sz="2000" dirty="0" smtClean="0"/>
            <a:t>MH – information about mental state, treatment, criminal proceedings and charges against the patient should be accessible to him/her; in case of children – accessible to the parents </a:t>
          </a:r>
          <a:endParaRPr lang="bg-BG" sz="2000" dirty="0"/>
        </a:p>
      </dgm:t>
    </dgm:pt>
    <dgm:pt modelId="{CEF08005-9A2F-499E-BF01-0A204D97690E}" type="parTrans" cxnId="{F3FBB22F-6332-4527-A63B-A08F9BFF9788}">
      <dgm:prSet/>
      <dgm:spPr/>
      <dgm:t>
        <a:bodyPr/>
        <a:lstStyle/>
        <a:p>
          <a:endParaRPr lang="bg-BG"/>
        </a:p>
      </dgm:t>
    </dgm:pt>
    <dgm:pt modelId="{D5AC67BE-79A6-4EF1-B281-D8067BA2B52C}" type="sibTrans" cxnId="{F3FBB22F-6332-4527-A63B-A08F9BFF9788}">
      <dgm:prSet/>
      <dgm:spPr/>
      <dgm:t>
        <a:bodyPr/>
        <a:lstStyle/>
        <a:p>
          <a:endParaRPr lang="bg-BG"/>
        </a:p>
      </dgm:t>
    </dgm:pt>
    <dgm:pt modelId="{EE3EBCBE-8F80-449A-A89E-26C312633CAC}">
      <dgm:prSet phldrT="[Текст]" custT="1">
        <dgm:style>
          <a:lnRef idx="2">
            <a:schemeClr val="accent3"/>
          </a:lnRef>
          <a:fillRef idx="1">
            <a:schemeClr val="lt1"/>
          </a:fillRef>
          <a:effectRef idx="0">
            <a:schemeClr val="accent3"/>
          </a:effectRef>
          <a:fontRef idx="minor">
            <a:schemeClr val="dk1"/>
          </a:fontRef>
        </dgm:style>
      </dgm:prSet>
      <dgm:spPr>
        <a:solidFill>
          <a:schemeClr val="accent3">
            <a:lumMod val="20000"/>
            <a:lumOff val="80000"/>
          </a:schemeClr>
        </a:solidFill>
      </dgm:spPr>
      <dgm:t>
        <a:bodyPr/>
        <a:lstStyle/>
        <a:p>
          <a:r>
            <a:rPr lang="en-US" sz="2000" dirty="0" smtClean="0"/>
            <a:t>ID – public information campaigns to enable individuals to take informed decisions  </a:t>
          </a:r>
          <a:endParaRPr lang="bg-BG" sz="2000" dirty="0"/>
        </a:p>
      </dgm:t>
    </dgm:pt>
    <dgm:pt modelId="{1C0B17E5-B0FC-4D9F-A5AC-2914809BA736}" type="parTrans" cxnId="{1E767BFA-23FA-4403-8935-DCF775530E11}">
      <dgm:prSet/>
      <dgm:spPr/>
      <dgm:t>
        <a:bodyPr/>
        <a:lstStyle/>
        <a:p>
          <a:endParaRPr lang="bg-BG"/>
        </a:p>
      </dgm:t>
    </dgm:pt>
    <dgm:pt modelId="{DC5C0B31-D682-4A1C-8277-54919780EC2C}" type="sibTrans" cxnId="{1E767BFA-23FA-4403-8935-DCF775530E11}">
      <dgm:prSet/>
      <dgm:spPr/>
      <dgm:t>
        <a:bodyPr/>
        <a:lstStyle/>
        <a:p>
          <a:endParaRPr lang="bg-BG"/>
        </a:p>
      </dgm:t>
    </dgm:pt>
    <dgm:pt modelId="{55E88618-740B-47A6-B899-45FCE1626F38}">
      <dgm:prSet phldrT="[Текст]" custT="1">
        <dgm:style>
          <a:lnRef idx="2">
            <a:schemeClr val="accent4"/>
          </a:lnRef>
          <a:fillRef idx="1">
            <a:schemeClr val="lt1"/>
          </a:fillRef>
          <a:effectRef idx="0">
            <a:schemeClr val="accent4"/>
          </a:effectRef>
          <a:fontRef idx="minor">
            <a:schemeClr val="dk1"/>
          </a:fontRef>
        </dgm:style>
      </dgm:prSet>
      <dgm:spPr>
        <a:solidFill>
          <a:schemeClr val="accent4">
            <a:lumMod val="20000"/>
            <a:lumOff val="80000"/>
          </a:schemeClr>
        </a:solidFill>
      </dgm:spPr>
      <dgm:t>
        <a:bodyPr/>
        <a:lstStyle/>
        <a:p>
          <a:r>
            <a:rPr lang="en-US" sz="2000" dirty="0" smtClean="0"/>
            <a:t>RH	- allows family planning </a:t>
          </a:r>
        </a:p>
        <a:p>
          <a:r>
            <a:rPr lang="en-US" sz="2000" dirty="0" smtClean="0"/>
            <a:t>	- adolescents – information without parental consent based on adolescent’s maturity level</a:t>
          </a:r>
          <a:endParaRPr lang="bg-BG" sz="2000" dirty="0"/>
        </a:p>
      </dgm:t>
    </dgm:pt>
    <dgm:pt modelId="{CEECB367-960B-4814-99D1-FC511A6A849F}" type="parTrans" cxnId="{411D565C-6C53-425A-BC5E-7EAA2E6E06C9}">
      <dgm:prSet/>
      <dgm:spPr/>
      <dgm:t>
        <a:bodyPr/>
        <a:lstStyle/>
        <a:p>
          <a:endParaRPr lang="bg-BG"/>
        </a:p>
      </dgm:t>
    </dgm:pt>
    <dgm:pt modelId="{17904391-6623-456E-89BB-184768FB3485}" type="sibTrans" cxnId="{411D565C-6C53-425A-BC5E-7EAA2E6E06C9}">
      <dgm:prSet/>
      <dgm:spPr/>
      <dgm:t>
        <a:bodyPr/>
        <a:lstStyle/>
        <a:p>
          <a:endParaRPr lang="bg-BG"/>
        </a:p>
      </dgm:t>
    </dgm:pt>
    <dgm:pt modelId="{63B136A2-8892-4FAC-825C-AB1CADC1E84F}" type="pres">
      <dgm:prSet presAssocID="{5B0DCA97-14C6-42DF-855D-728EA93C736A}" presName="linear" presStyleCnt="0">
        <dgm:presLayoutVars>
          <dgm:dir/>
          <dgm:animLvl val="lvl"/>
          <dgm:resizeHandles val="exact"/>
        </dgm:presLayoutVars>
      </dgm:prSet>
      <dgm:spPr/>
      <dgm:t>
        <a:bodyPr/>
        <a:lstStyle/>
        <a:p>
          <a:endParaRPr lang="bg-BG"/>
        </a:p>
      </dgm:t>
    </dgm:pt>
    <dgm:pt modelId="{128F5E1B-7A2E-4B79-A9EF-9A8A033FE67E}" type="pres">
      <dgm:prSet presAssocID="{CD03240E-188E-462C-9205-CCA41089F635}" presName="parentLin" presStyleCnt="0"/>
      <dgm:spPr/>
    </dgm:pt>
    <dgm:pt modelId="{7A43BBDD-13F3-44BF-B52E-409103B71903}" type="pres">
      <dgm:prSet presAssocID="{CD03240E-188E-462C-9205-CCA41089F635}" presName="parentLeftMargin" presStyleLbl="node1" presStyleIdx="0" presStyleCnt="3"/>
      <dgm:spPr/>
      <dgm:t>
        <a:bodyPr/>
        <a:lstStyle/>
        <a:p>
          <a:endParaRPr lang="bg-BG"/>
        </a:p>
      </dgm:t>
    </dgm:pt>
    <dgm:pt modelId="{A5419310-99F3-4A33-ABA4-701ED3F5C4AF}" type="pres">
      <dgm:prSet presAssocID="{CD03240E-188E-462C-9205-CCA41089F635}" presName="parentText" presStyleLbl="node1" presStyleIdx="0" presStyleCnt="3" custScaleX="142857" custScaleY="153893">
        <dgm:presLayoutVars>
          <dgm:chMax val="0"/>
          <dgm:bulletEnabled val="1"/>
        </dgm:presLayoutVars>
      </dgm:prSet>
      <dgm:spPr/>
      <dgm:t>
        <a:bodyPr/>
        <a:lstStyle/>
        <a:p>
          <a:endParaRPr lang="bg-BG"/>
        </a:p>
      </dgm:t>
    </dgm:pt>
    <dgm:pt modelId="{F52B22A6-3648-415C-9E2F-F327B7E768C5}" type="pres">
      <dgm:prSet presAssocID="{CD03240E-188E-462C-9205-CCA41089F635}" presName="negativeSpace" presStyleCnt="0"/>
      <dgm:spPr/>
    </dgm:pt>
    <dgm:pt modelId="{DFD6B800-0970-44DB-BA22-A32F37F385DF}" type="pres">
      <dgm:prSet presAssocID="{CD03240E-188E-462C-9205-CCA41089F635}" presName="childText" presStyleLbl="conFgAcc1" presStyleIdx="0" presStyleCnt="3">
        <dgm:presLayoutVars>
          <dgm:bulletEnabled val="1"/>
        </dgm:presLayoutVars>
      </dgm:prSet>
      <dgm:spPr/>
    </dgm:pt>
    <dgm:pt modelId="{2652AE1C-F040-4F93-9DE8-A5DCABBEE727}" type="pres">
      <dgm:prSet presAssocID="{D5AC67BE-79A6-4EF1-B281-D8067BA2B52C}" presName="spaceBetweenRectangles" presStyleCnt="0"/>
      <dgm:spPr/>
    </dgm:pt>
    <dgm:pt modelId="{FB431C12-D3E9-4EA0-8CE6-FD542A30CE2C}" type="pres">
      <dgm:prSet presAssocID="{EE3EBCBE-8F80-449A-A89E-26C312633CAC}" presName="parentLin" presStyleCnt="0"/>
      <dgm:spPr/>
    </dgm:pt>
    <dgm:pt modelId="{68DA3310-49BC-4E94-9F14-89C8FCDAD192}" type="pres">
      <dgm:prSet presAssocID="{EE3EBCBE-8F80-449A-A89E-26C312633CAC}" presName="parentLeftMargin" presStyleLbl="node1" presStyleIdx="0" presStyleCnt="3"/>
      <dgm:spPr/>
      <dgm:t>
        <a:bodyPr/>
        <a:lstStyle/>
        <a:p>
          <a:endParaRPr lang="bg-BG"/>
        </a:p>
      </dgm:t>
    </dgm:pt>
    <dgm:pt modelId="{908F2501-4BA2-4D0D-895A-75F295C4FF6D}" type="pres">
      <dgm:prSet presAssocID="{EE3EBCBE-8F80-449A-A89E-26C312633CAC}" presName="parentText" presStyleLbl="node1" presStyleIdx="1" presStyleCnt="3" custScaleX="140310" custScaleY="147812">
        <dgm:presLayoutVars>
          <dgm:chMax val="0"/>
          <dgm:bulletEnabled val="1"/>
        </dgm:presLayoutVars>
      </dgm:prSet>
      <dgm:spPr/>
      <dgm:t>
        <a:bodyPr/>
        <a:lstStyle/>
        <a:p>
          <a:endParaRPr lang="bg-BG"/>
        </a:p>
      </dgm:t>
    </dgm:pt>
    <dgm:pt modelId="{6E5F7638-1B9C-491B-A1E1-E7D24308C6D0}" type="pres">
      <dgm:prSet presAssocID="{EE3EBCBE-8F80-449A-A89E-26C312633CAC}" presName="negativeSpace" presStyleCnt="0"/>
      <dgm:spPr/>
    </dgm:pt>
    <dgm:pt modelId="{4A238FE1-A275-445B-B219-B401607DD9E3}" type="pres">
      <dgm:prSet presAssocID="{EE3EBCBE-8F80-449A-A89E-26C312633CAC}" presName="childText" presStyleLbl="conFgAcc1" presStyleIdx="1" presStyleCnt="3">
        <dgm:presLayoutVars>
          <dgm:bulletEnabled val="1"/>
        </dgm:presLayoutVars>
      </dgm:prSet>
      <dgm:spPr/>
    </dgm:pt>
    <dgm:pt modelId="{E93BF253-8D7C-4B4F-9833-4EAEBA701098}" type="pres">
      <dgm:prSet presAssocID="{DC5C0B31-D682-4A1C-8277-54919780EC2C}" presName="spaceBetweenRectangles" presStyleCnt="0"/>
      <dgm:spPr/>
    </dgm:pt>
    <dgm:pt modelId="{B8FD5D4A-5E76-4CD8-ACF6-8B7F5B0E5B6E}" type="pres">
      <dgm:prSet presAssocID="{55E88618-740B-47A6-B899-45FCE1626F38}" presName="parentLin" presStyleCnt="0"/>
      <dgm:spPr/>
    </dgm:pt>
    <dgm:pt modelId="{54B6F3E9-2ED3-4259-9441-64C53CC69EE9}" type="pres">
      <dgm:prSet presAssocID="{55E88618-740B-47A6-B899-45FCE1626F38}" presName="parentLeftMargin" presStyleLbl="node1" presStyleIdx="1" presStyleCnt="3"/>
      <dgm:spPr/>
      <dgm:t>
        <a:bodyPr/>
        <a:lstStyle/>
        <a:p>
          <a:endParaRPr lang="bg-BG"/>
        </a:p>
      </dgm:t>
    </dgm:pt>
    <dgm:pt modelId="{13AE4A99-67C9-4467-9186-D5D331ADDFE8}" type="pres">
      <dgm:prSet presAssocID="{55E88618-740B-47A6-B899-45FCE1626F38}" presName="parentText" presStyleLbl="node1" presStyleIdx="2" presStyleCnt="3" custScaleX="140582" custScaleY="157507">
        <dgm:presLayoutVars>
          <dgm:chMax val="0"/>
          <dgm:bulletEnabled val="1"/>
        </dgm:presLayoutVars>
      </dgm:prSet>
      <dgm:spPr/>
      <dgm:t>
        <a:bodyPr/>
        <a:lstStyle/>
        <a:p>
          <a:endParaRPr lang="bg-BG"/>
        </a:p>
      </dgm:t>
    </dgm:pt>
    <dgm:pt modelId="{6F2DD4C3-2F28-4A0D-85E9-9A2F68516C0C}" type="pres">
      <dgm:prSet presAssocID="{55E88618-740B-47A6-B899-45FCE1626F38}" presName="negativeSpace" presStyleCnt="0"/>
      <dgm:spPr/>
    </dgm:pt>
    <dgm:pt modelId="{DC8738C0-269E-4197-B377-04A4900FF342}" type="pres">
      <dgm:prSet presAssocID="{55E88618-740B-47A6-B899-45FCE1626F38}" presName="childText" presStyleLbl="conFgAcc1" presStyleIdx="2" presStyleCnt="3">
        <dgm:presLayoutVars>
          <dgm:bulletEnabled val="1"/>
        </dgm:presLayoutVars>
      </dgm:prSet>
      <dgm:spPr/>
    </dgm:pt>
  </dgm:ptLst>
  <dgm:cxnLst>
    <dgm:cxn modelId="{F811A61B-8334-4CB5-B7D0-7789B703A70B}" type="presOf" srcId="{CD03240E-188E-462C-9205-CCA41089F635}" destId="{A5419310-99F3-4A33-ABA4-701ED3F5C4AF}" srcOrd="1" destOrd="0" presId="urn:microsoft.com/office/officeart/2005/8/layout/list1"/>
    <dgm:cxn modelId="{BAD5AD0C-A49B-4C79-BF9D-63A6946778F8}" type="presOf" srcId="{55E88618-740B-47A6-B899-45FCE1626F38}" destId="{54B6F3E9-2ED3-4259-9441-64C53CC69EE9}" srcOrd="0" destOrd="0" presId="urn:microsoft.com/office/officeart/2005/8/layout/list1"/>
    <dgm:cxn modelId="{5451BC0D-0AB2-4395-AB43-08BB9ED5ACD2}" type="presOf" srcId="{EE3EBCBE-8F80-449A-A89E-26C312633CAC}" destId="{908F2501-4BA2-4D0D-895A-75F295C4FF6D}" srcOrd="1" destOrd="0" presId="urn:microsoft.com/office/officeart/2005/8/layout/list1"/>
    <dgm:cxn modelId="{1E767BFA-23FA-4403-8935-DCF775530E11}" srcId="{5B0DCA97-14C6-42DF-855D-728EA93C736A}" destId="{EE3EBCBE-8F80-449A-A89E-26C312633CAC}" srcOrd="1" destOrd="0" parTransId="{1C0B17E5-B0FC-4D9F-A5AC-2914809BA736}" sibTransId="{DC5C0B31-D682-4A1C-8277-54919780EC2C}"/>
    <dgm:cxn modelId="{F1B2A10D-6BE1-4072-BDFC-6882890EE8BF}" type="presOf" srcId="{5B0DCA97-14C6-42DF-855D-728EA93C736A}" destId="{63B136A2-8892-4FAC-825C-AB1CADC1E84F}" srcOrd="0" destOrd="0" presId="urn:microsoft.com/office/officeart/2005/8/layout/list1"/>
    <dgm:cxn modelId="{5A402F41-DE86-4942-ACC7-68DC06E19C63}" type="presOf" srcId="{CD03240E-188E-462C-9205-CCA41089F635}" destId="{7A43BBDD-13F3-44BF-B52E-409103B71903}" srcOrd="0" destOrd="0" presId="urn:microsoft.com/office/officeart/2005/8/layout/list1"/>
    <dgm:cxn modelId="{73820F1F-68CC-4866-8544-390D0FACA88F}" type="presOf" srcId="{55E88618-740B-47A6-B899-45FCE1626F38}" destId="{13AE4A99-67C9-4467-9186-D5D331ADDFE8}" srcOrd="1" destOrd="0" presId="urn:microsoft.com/office/officeart/2005/8/layout/list1"/>
    <dgm:cxn modelId="{411D565C-6C53-425A-BC5E-7EAA2E6E06C9}" srcId="{5B0DCA97-14C6-42DF-855D-728EA93C736A}" destId="{55E88618-740B-47A6-B899-45FCE1626F38}" srcOrd="2" destOrd="0" parTransId="{CEECB367-960B-4814-99D1-FC511A6A849F}" sibTransId="{17904391-6623-456E-89BB-184768FB3485}"/>
    <dgm:cxn modelId="{10D6F0AE-2B5B-491C-BD79-0CB1A6180A75}" type="presOf" srcId="{EE3EBCBE-8F80-449A-A89E-26C312633CAC}" destId="{68DA3310-49BC-4E94-9F14-89C8FCDAD192}" srcOrd="0" destOrd="0" presId="urn:microsoft.com/office/officeart/2005/8/layout/list1"/>
    <dgm:cxn modelId="{F3FBB22F-6332-4527-A63B-A08F9BFF9788}" srcId="{5B0DCA97-14C6-42DF-855D-728EA93C736A}" destId="{CD03240E-188E-462C-9205-CCA41089F635}" srcOrd="0" destOrd="0" parTransId="{CEF08005-9A2F-499E-BF01-0A204D97690E}" sibTransId="{D5AC67BE-79A6-4EF1-B281-D8067BA2B52C}"/>
    <dgm:cxn modelId="{3F60DF08-3755-4F8E-ABC0-2A3E8B5730CC}" type="presParOf" srcId="{63B136A2-8892-4FAC-825C-AB1CADC1E84F}" destId="{128F5E1B-7A2E-4B79-A9EF-9A8A033FE67E}" srcOrd="0" destOrd="0" presId="urn:microsoft.com/office/officeart/2005/8/layout/list1"/>
    <dgm:cxn modelId="{68EEAD70-0504-4DBE-A7B0-3BF4F0E1AB33}" type="presParOf" srcId="{128F5E1B-7A2E-4B79-A9EF-9A8A033FE67E}" destId="{7A43BBDD-13F3-44BF-B52E-409103B71903}" srcOrd="0" destOrd="0" presId="urn:microsoft.com/office/officeart/2005/8/layout/list1"/>
    <dgm:cxn modelId="{95D6F04E-1B45-4DBF-820A-6A3524FEC7E3}" type="presParOf" srcId="{128F5E1B-7A2E-4B79-A9EF-9A8A033FE67E}" destId="{A5419310-99F3-4A33-ABA4-701ED3F5C4AF}" srcOrd="1" destOrd="0" presId="urn:microsoft.com/office/officeart/2005/8/layout/list1"/>
    <dgm:cxn modelId="{82E22078-ABE8-4C9C-B0A5-14EDDA832FE1}" type="presParOf" srcId="{63B136A2-8892-4FAC-825C-AB1CADC1E84F}" destId="{F52B22A6-3648-415C-9E2F-F327B7E768C5}" srcOrd="1" destOrd="0" presId="urn:microsoft.com/office/officeart/2005/8/layout/list1"/>
    <dgm:cxn modelId="{B9C8F4DC-5534-4627-84B5-BD3199033A36}" type="presParOf" srcId="{63B136A2-8892-4FAC-825C-AB1CADC1E84F}" destId="{DFD6B800-0970-44DB-BA22-A32F37F385DF}" srcOrd="2" destOrd="0" presId="urn:microsoft.com/office/officeart/2005/8/layout/list1"/>
    <dgm:cxn modelId="{AF38DADC-3E74-4212-95AC-4794B4BA7375}" type="presParOf" srcId="{63B136A2-8892-4FAC-825C-AB1CADC1E84F}" destId="{2652AE1C-F040-4F93-9DE8-A5DCABBEE727}" srcOrd="3" destOrd="0" presId="urn:microsoft.com/office/officeart/2005/8/layout/list1"/>
    <dgm:cxn modelId="{064D78CE-B00E-44BE-8320-1E98CB51FBCB}" type="presParOf" srcId="{63B136A2-8892-4FAC-825C-AB1CADC1E84F}" destId="{FB431C12-D3E9-4EA0-8CE6-FD542A30CE2C}" srcOrd="4" destOrd="0" presId="urn:microsoft.com/office/officeart/2005/8/layout/list1"/>
    <dgm:cxn modelId="{3C81EC82-2751-4612-AF93-A38F3EBF1BC4}" type="presParOf" srcId="{FB431C12-D3E9-4EA0-8CE6-FD542A30CE2C}" destId="{68DA3310-49BC-4E94-9F14-89C8FCDAD192}" srcOrd="0" destOrd="0" presId="urn:microsoft.com/office/officeart/2005/8/layout/list1"/>
    <dgm:cxn modelId="{72C8F25B-3983-44CD-ADB0-963FF2483E61}" type="presParOf" srcId="{FB431C12-D3E9-4EA0-8CE6-FD542A30CE2C}" destId="{908F2501-4BA2-4D0D-895A-75F295C4FF6D}" srcOrd="1" destOrd="0" presId="urn:microsoft.com/office/officeart/2005/8/layout/list1"/>
    <dgm:cxn modelId="{9723D802-9575-4F35-9ED4-8A80957BFF3B}" type="presParOf" srcId="{63B136A2-8892-4FAC-825C-AB1CADC1E84F}" destId="{6E5F7638-1B9C-491B-A1E1-E7D24308C6D0}" srcOrd="5" destOrd="0" presId="urn:microsoft.com/office/officeart/2005/8/layout/list1"/>
    <dgm:cxn modelId="{6BA814E8-8FDE-41A8-9575-7AA272D4EE6D}" type="presParOf" srcId="{63B136A2-8892-4FAC-825C-AB1CADC1E84F}" destId="{4A238FE1-A275-445B-B219-B401607DD9E3}" srcOrd="6" destOrd="0" presId="urn:microsoft.com/office/officeart/2005/8/layout/list1"/>
    <dgm:cxn modelId="{D3E64F66-C2D9-4666-A922-7E4B6E8B2485}" type="presParOf" srcId="{63B136A2-8892-4FAC-825C-AB1CADC1E84F}" destId="{E93BF253-8D7C-4B4F-9833-4EAEBA701098}" srcOrd="7" destOrd="0" presId="urn:microsoft.com/office/officeart/2005/8/layout/list1"/>
    <dgm:cxn modelId="{206F4724-F5E1-4EBE-B94D-01A1D4F1AD35}" type="presParOf" srcId="{63B136A2-8892-4FAC-825C-AB1CADC1E84F}" destId="{B8FD5D4A-5E76-4CD8-ACF6-8B7F5B0E5B6E}" srcOrd="8" destOrd="0" presId="urn:microsoft.com/office/officeart/2005/8/layout/list1"/>
    <dgm:cxn modelId="{262CA1C0-21D5-452B-B83C-FE0740F63139}" type="presParOf" srcId="{B8FD5D4A-5E76-4CD8-ACF6-8B7F5B0E5B6E}" destId="{54B6F3E9-2ED3-4259-9441-64C53CC69EE9}" srcOrd="0" destOrd="0" presId="urn:microsoft.com/office/officeart/2005/8/layout/list1"/>
    <dgm:cxn modelId="{5044C649-AB87-47C6-9886-352D8BB17DB0}" type="presParOf" srcId="{B8FD5D4A-5E76-4CD8-ACF6-8B7F5B0E5B6E}" destId="{13AE4A99-67C9-4467-9186-D5D331ADDFE8}" srcOrd="1" destOrd="0" presId="urn:microsoft.com/office/officeart/2005/8/layout/list1"/>
    <dgm:cxn modelId="{ECD14B56-5FFE-4768-9C79-752066DBCB71}" type="presParOf" srcId="{63B136A2-8892-4FAC-825C-AB1CADC1E84F}" destId="{6F2DD4C3-2F28-4A0D-85E9-9A2F68516C0C}" srcOrd="9" destOrd="0" presId="urn:microsoft.com/office/officeart/2005/8/layout/list1"/>
    <dgm:cxn modelId="{A8F1D6AC-5367-476C-BC3B-A72C22D39F64}" type="presParOf" srcId="{63B136A2-8892-4FAC-825C-AB1CADC1E84F}" destId="{DC8738C0-269E-4197-B377-04A4900FF342}"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B0DCA97-14C6-42DF-855D-728EA93C736A}"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bg-BG"/>
        </a:p>
      </dgm:t>
    </dgm:pt>
    <dgm:pt modelId="{CD03240E-188E-462C-9205-CCA41089F635}">
      <dgm:prSet phldrT="[Текст]" custT="1">
        <dgm:style>
          <a:lnRef idx="2">
            <a:schemeClr val="accent1"/>
          </a:lnRef>
          <a:fillRef idx="1">
            <a:schemeClr val="lt1"/>
          </a:fillRef>
          <a:effectRef idx="0">
            <a:schemeClr val="accent1"/>
          </a:effectRef>
          <a:fontRef idx="minor">
            <a:schemeClr val="dk1"/>
          </a:fontRef>
        </dgm:style>
      </dgm:prSet>
      <dgm:spPr>
        <a:solidFill>
          <a:schemeClr val="accent1">
            <a:lumMod val="20000"/>
            <a:lumOff val="80000"/>
          </a:schemeClr>
        </a:solidFill>
      </dgm:spPr>
      <dgm:t>
        <a:bodyPr/>
        <a:lstStyle/>
        <a:p>
          <a:r>
            <a:rPr lang="en-US" sz="2000" dirty="0" smtClean="0"/>
            <a:t>MH	- protection from the use of coercive force and restraint unless following “a thorough and professional medical assessment”</a:t>
          </a:r>
        </a:p>
        <a:p>
          <a:r>
            <a:rPr lang="en-US" sz="2000" dirty="0" smtClean="0"/>
            <a:t>	- monitoring and reporting system of mental-health institutions </a:t>
          </a:r>
          <a:endParaRPr lang="bg-BG" sz="2000" dirty="0"/>
        </a:p>
      </dgm:t>
    </dgm:pt>
    <dgm:pt modelId="{CEF08005-9A2F-499E-BF01-0A204D97690E}" type="parTrans" cxnId="{F3FBB22F-6332-4527-A63B-A08F9BFF9788}">
      <dgm:prSet/>
      <dgm:spPr/>
      <dgm:t>
        <a:bodyPr/>
        <a:lstStyle/>
        <a:p>
          <a:endParaRPr lang="bg-BG"/>
        </a:p>
      </dgm:t>
    </dgm:pt>
    <dgm:pt modelId="{D5AC67BE-79A6-4EF1-B281-D8067BA2B52C}" type="sibTrans" cxnId="{F3FBB22F-6332-4527-A63B-A08F9BFF9788}">
      <dgm:prSet/>
      <dgm:spPr/>
      <dgm:t>
        <a:bodyPr/>
        <a:lstStyle/>
        <a:p>
          <a:endParaRPr lang="bg-BG"/>
        </a:p>
      </dgm:t>
    </dgm:pt>
    <dgm:pt modelId="{EE3EBCBE-8F80-449A-A89E-26C312633CAC}">
      <dgm:prSet phldrT="[Текст]" custT="1">
        <dgm:style>
          <a:lnRef idx="2">
            <a:schemeClr val="accent3"/>
          </a:lnRef>
          <a:fillRef idx="1">
            <a:schemeClr val="lt1"/>
          </a:fillRef>
          <a:effectRef idx="0">
            <a:schemeClr val="accent3"/>
          </a:effectRef>
          <a:fontRef idx="minor">
            <a:schemeClr val="dk1"/>
          </a:fontRef>
        </dgm:style>
      </dgm:prSet>
      <dgm:spPr>
        <a:solidFill>
          <a:schemeClr val="accent3">
            <a:lumMod val="20000"/>
            <a:lumOff val="80000"/>
          </a:schemeClr>
        </a:solidFill>
      </dgm:spPr>
      <dgm:t>
        <a:bodyPr/>
        <a:lstStyle/>
        <a:p>
          <a:r>
            <a:rPr lang="en-US" sz="2000" dirty="0" smtClean="0"/>
            <a:t>ID – quarantine – protection of PH should be balanced with the individual’s right and he/she is treated humanely </a:t>
          </a:r>
          <a:endParaRPr lang="bg-BG" sz="2000" dirty="0"/>
        </a:p>
      </dgm:t>
    </dgm:pt>
    <dgm:pt modelId="{1C0B17E5-B0FC-4D9F-A5AC-2914809BA736}" type="parTrans" cxnId="{1E767BFA-23FA-4403-8935-DCF775530E11}">
      <dgm:prSet/>
      <dgm:spPr/>
      <dgm:t>
        <a:bodyPr/>
        <a:lstStyle/>
        <a:p>
          <a:endParaRPr lang="bg-BG"/>
        </a:p>
      </dgm:t>
    </dgm:pt>
    <dgm:pt modelId="{DC5C0B31-D682-4A1C-8277-54919780EC2C}" type="sibTrans" cxnId="{1E767BFA-23FA-4403-8935-DCF775530E11}">
      <dgm:prSet/>
      <dgm:spPr/>
      <dgm:t>
        <a:bodyPr/>
        <a:lstStyle/>
        <a:p>
          <a:endParaRPr lang="bg-BG"/>
        </a:p>
      </dgm:t>
    </dgm:pt>
    <dgm:pt modelId="{55E88618-740B-47A6-B899-45FCE1626F38}">
      <dgm:prSet phldrT="[Текст]" custT="1">
        <dgm:style>
          <a:lnRef idx="2">
            <a:schemeClr val="accent4"/>
          </a:lnRef>
          <a:fillRef idx="1">
            <a:schemeClr val="lt1"/>
          </a:fillRef>
          <a:effectRef idx="0">
            <a:schemeClr val="accent4"/>
          </a:effectRef>
          <a:fontRef idx="minor">
            <a:schemeClr val="dk1"/>
          </a:fontRef>
        </dgm:style>
      </dgm:prSet>
      <dgm:spPr>
        <a:solidFill>
          <a:schemeClr val="accent4">
            <a:lumMod val="20000"/>
            <a:lumOff val="80000"/>
          </a:schemeClr>
        </a:solidFill>
      </dgm:spPr>
      <dgm:t>
        <a:bodyPr/>
        <a:lstStyle/>
        <a:p>
          <a:r>
            <a:rPr lang="en-US" sz="2000" dirty="0" smtClean="0"/>
            <a:t>RH – forced sterilization, genital mutilation </a:t>
          </a:r>
          <a:endParaRPr lang="bg-BG" sz="2000" dirty="0"/>
        </a:p>
      </dgm:t>
    </dgm:pt>
    <dgm:pt modelId="{CEECB367-960B-4814-99D1-FC511A6A849F}" type="parTrans" cxnId="{411D565C-6C53-425A-BC5E-7EAA2E6E06C9}">
      <dgm:prSet/>
      <dgm:spPr/>
      <dgm:t>
        <a:bodyPr/>
        <a:lstStyle/>
        <a:p>
          <a:endParaRPr lang="bg-BG"/>
        </a:p>
      </dgm:t>
    </dgm:pt>
    <dgm:pt modelId="{17904391-6623-456E-89BB-184768FB3485}" type="sibTrans" cxnId="{411D565C-6C53-425A-BC5E-7EAA2E6E06C9}">
      <dgm:prSet/>
      <dgm:spPr/>
      <dgm:t>
        <a:bodyPr/>
        <a:lstStyle/>
        <a:p>
          <a:endParaRPr lang="bg-BG"/>
        </a:p>
      </dgm:t>
    </dgm:pt>
    <dgm:pt modelId="{63B136A2-8892-4FAC-825C-AB1CADC1E84F}" type="pres">
      <dgm:prSet presAssocID="{5B0DCA97-14C6-42DF-855D-728EA93C736A}" presName="linear" presStyleCnt="0">
        <dgm:presLayoutVars>
          <dgm:dir/>
          <dgm:animLvl val="lvl"/>
          <dgm:resizeHandles val="exact"/>
        </dgm:presLayoutVars>
      </dgm:prSet>
      <dgm:spPr/>
      <dgm:t>
        <a:bodyPr/>
        <a:lstStyle/>
        <a:p>
          <a:endParaRPr lang="bg-BG"/>
        </a:p>
      </dgm:t>
    </dgm:pt>
    <dgm:pt modelId="{128F5E1B-7A2E-4B79-A9EF-9A8A033FE67E}" type="pres">
      <dgm:prSet presAssocID="{CD03240E-188E-462C-9205-CCA41089F635}" presName="parentLin" presStyleCnt="0"/>
      <dgm:spPr/>
    </dgm:pt>
    <dgm:pt modelId="{7A43BBDD-13F3-44BF-B52E-409103B71903}" type="pres">
      <dgm:prSet presAssocID="{CD03240E-188E-462C-9205-CCA41089F635}" presName="parentLeftMargin" presStyleLbl="node1" presStyleIdx="0" presStyleCnt="3"/>
      <dgm:spPr/>
      <dgm:t>
        <a:bodyPr/>
        <a:lstStyle/>
        <a:p>
          <a:endParaRPr lang="bg-BG"/>
        </a:p>
      </dgm:t>
    </dgm:pt>
    <dgm:pt modelId="{A5419310-99F3-4A33-ABA4-701ED3F5C4AF}" type="pres">
      <dgm:prSet presAssocID="{CD03240E-188E-462C-9205-CCA41089F635}" presName="parentText" presStyleLbl="node1" presStyleIdx="0" presStyleCnt="3" custScaleX="142857" custScaleY="185070">
        <dgm:presLayoutVars>
          <dgm:chMax val="0"/>
          <dgm:bulletEnabled val="1"/>
        </dgm:presLayoutVars>
      </dgm:prSet>
      <dgm:spPr/>
      <dgm:t>
        <a:bodyPr/>
        <a:lstStyle/>
        <a:p>
          <a:endParaRPr lang="bg-BG"/>
        </a:p>
      </dgm:t>
    </dgm:pt>
    <dgm:pt modelId="{F52B22A6-3648-415C-9E2F-F327B7E768C5}" type="pres">
      <dgm:prSet presAssocID="{CD03240E-188E-462C-9205-CCA41089F635}" presName="negativeSpace" presStyleCnt="0"/>
      <dgm:spPr/>
    </dgm:pt>
    <dgm:pt modelId="{DFD6B800-0970-44DB-BA22-A32F37F385DF}" type="pres">
      <dgm:prSet presAssocID="{CD03240E-188E-462C-9205-CCA41089F635}" presName="childText" presStyleLbl="conFgAcc1" presStyleIdx="0" presStyleCnt="3">
        <dgm:presLayoutVars>
          <dgm:bulletEnabled val="1"/>
        </dgm:presLayoutVars>
      </dgm:prSet>
      <dgm:spPr/>
    </dgm:pt>
    <dgm:pt modelId="{2652AE1C-F040-4F93-9DE8-A5DCABBEE727}" type="pres">
      <dgm:prSet presAssocID="{D5AC67BE-79A6-4EF1-B281-D8067BA2B52C}" presName="spaceBetweenRectangles" presStyleCnt="0"/>
      <dgm:spPr/>
    </dgm:pt>
    <dgm:pt modelId="{FB431C12-D3E9-4EA0-8CE6-FD542A30CE2C}" type="pres">
      <dgm:prSet presAssocID="{EE3EBCBE-8F80-449A-A89E-26C312633CAC}" presName="parentLin" presStyleCnt="0"/>
      <dgm:spPr/>
    </dgm:pt>
    <dgm:pt modelId="{68DA3310-49BC-4E94-9F14-89C8FCDAD192}" type="pres">
      <dgm:prSet presAssocID="{EE3EBCBE-8F80-449A-A89E-26C312633CAC}" presName="parentLeftMargin" presStyleLbl="node1" presStyleIdx="0" presStyleCnt="3"/>
      <dgm:spPr/>
      <dgm:t>
        <a:bodyPr/>
        <a:lstStyle/>
        <a:p>
          <a:endParaRPr lang="bg-BG"/>
        </a:p>
      </dgm:t>
    </dgm:pt>
    <dgm:pt modelId="{908F2501-4BA2-4D0D-895A-75F295C4FF6D}" type="pres">
      <dgm:prSet presAssocID="{EE3EBCBE-8F80-449A-A89E-26C312633CAC}" presName="parentText" presStyleLbl="node1" presStyleIdx="1" presStyleCnt="3" custScaleX="140310" custScaleY="147812">
        <dgm:presLayoutVars>
          <dgm:chMax val="0"/>
          <dgm:bulletEnabled val="1"/>
        </dgm:presLayoutVars>
      </dgm:prSet>
      <dgm:spPr/>
      <dgm:t>
        <a:bodyPr/>
        <a:lstStyle/>
        <a:p>
          <a:endParaRPr lang="bg-BG"/>
        </a:p>
      </dgm:t>
    </dgm:pt>
    <dgm:pt modelId="{6E5F7638-1B9C-491B-A1E1-E7D24308C6D0}" type="pres">
      <dgm:prSet presAssocID="{EE3EBCBE-8F80-449A-A89E-26C312633CAC}" presName="negativeSpace" presStyleCnt="0"/>
      <dgm:spPr/>
    </dgm:pt>
    <dgm:pt modelId="{4A238FE1-A275-445B-B219-B401607DD9E3}" type="pres">
      <dgm:prSet presAssocID="{EE3EBCBE-8F80-449A-A89E-26C312633CAC}" presName="childText" presStyleLbl="conFgAcc1" presStyleIdx="1" presStyleCnt="3">
        <dgm:presLayoutVars>
          <dgm:bulletEnabled val="1"/>
        </dgm:presLayoutVars>
      </dgm:prSet>
      <dgm:spPr/>
    </dgm:pt>
    <dgm:pt modelId="{E93BF253-8D7C-4B4F-9833-4EAEBA701098}" type="pres">
      <dgm:prSet presAssocID="{DC5C0B31-D682-4A1C-8277-54919780EC2C}" presName="spaceBetweenRectangles" presStyleCnt="0"/>
      <dgm:spPr/>
    </dgm:pt>
    <dgm:pt modelId="{B8FD5D4A-5E76-4CD8-ACF6-8B7F5B0E5B6E}" type="pres">
      <dgm:prSet presAssocID="{55E88618-740B-47A6-B899-45FCE1626F38}" presName="parentLin" presStyleCnt="0"/>
      <dgm:spPr/>
    </dgm:pt>
    <dgm:pt modelId="{54B6F3E9-2ED3-4259-9441-64C53CC69EE9}" type="pres">
      <dgm:prSet presAssocID="{55E88618-740B-47A6-B899-45FCE1626F38}" presName="parentLeftMargin" presStyleLbl="node1" presStyleIdx="1" presStyleCnt="3"/>
      <dgm:spPr/>
      <dgm:t>
        <a:bodyPr/>
        <a:lstStyle/>
        <a:p>
          <a:endParaRPr lang="bg-BG"/>
        </a:p>
      </dgm:t>
    </dgm:pt>
    <dgm:pt modelId="{13AE4A99-67C9-4467-9186-D5D331ADDFE8}" type="pres">
      <dgm:prSet presAssocID="{55E88618-740B-47A6-B899-45FCE1626F38}" presName="parentText" presStyleLbl="node1" presStyleIdx="2" presStyleCnt="3" custScaleX="140582">
        <dgm:presLayoutVars>
          <dgm:chMax val="0"/>
          <dgm:bulletEnabled val="1"/>
        </dgm:presLayoutVars>
      </dgm:prSet>
      <dgm:spPr/>
      <dgm:t>
        <a:bodyPr/>
        <a:lstStyle/>
        <a:p>
          <a:endParaRPr lang="bg-BG"/>
        </a:p>
      </dgm:t>
    </dgm:pt>
    <dgm:pt modelId="{6F2DD4C3-2F28-4A0D-85E9-9A2F68516C0C}" type="pres">
      <dgm:prSet presAssocID="{55E88618-740B-47A6-B899-45FCE1626F38}" presName="negativeSpace" presStyleCnt="0"/>
      <dgm:spPr/>
    </dgm:pt>
    <dgm:pt modelId="{DC8738C0-269E-4197-B377-04A4900FF342}" type="pres">
      <dgm:prSet presAssocID="{55E88618-740B-47A6-B899-45FCE1626F38}" presName="childText" presStyleLbl="conFgAcc1" presStyleIdx="2" presStyleCnt="3">
        <dgm:presLayoutVars>
          <dgm:bulletEnabled val="1"/>
        </dgm:presLayoutVars>
      </dgm:prSet>
      <dgm:spPr/>
    </dgm:pt>
  </dgm:ptLst>
  <dgm:cxnLst>
    <dgm:cxn modelId="{3164AD1D-7814-4D57-8392-D370B0598EDA}" type="presOf" srcId="{EE3EBCBE-8F80-449A-A89E-26C312633CAC}" destId="{68DA3310-49BC-4E94-9F14-89C8FCDAD192}" srcOrd="0" destOrd="0" presId="urn:microsoft.com/office/officeart/2005/8/layout/list1"/>
    <dgm:cxn modelId="{8EE97ACE-4DE3-451C-9499-D2F1276D11DF}" type="presOf" srcId="{55E88618-740B-47A6-B899-45FCE1626F38}" destId="{54B6F3E9-2ED3-4259-9441-64C53CC69EE9}" srcOrd="0" destOrd="0" presId="urn:microsoft.com/office/officeart/2005/8/layout/list1"/>
    <dgm:cxn modelId="{E9982CE0-50E8-4E5E-9A8F-BCACCB8C9F11}" type="presOf" srcId="{EE3EBCBE-8F80-449A-A89E-26C312633CAC}" destId="{908F2501-4BA2-4D0D-895A-75F295C4FF6D}" srcOrd="1" destOrd="0" presId="urn:microsoft.com/office/officeart/2005/8/layout/list1"/>
    <dgm:cxn modelId="{904398B1-8DC9-4BC5-92DB-BD810B71F52A}" type="presOf" srcId="{CD03240E-188E-462C-9205-CCA41089F635}" destId="{7A43BBDD-13F3-44BF-B52E-409103B71903}" srcOrd="0" destOrd="0" presId="urn:microsoft.com/office/officeart/2005/8/layout/list1"/>
    <dgm:cxn modelId="{411D565C-6C53-425A-BC5E-7EAA2E6E06C9}" srcId="{5B0DCA97-14C6-42DF-855D-728EA93C736A}" destId="{55E88618-740B-47A6-B899-45FCE1626F38}" srcOrd="2" destOrd="0" parTransId="{CEECB367-960B-4814-99D1-FC511A6A849F}" sibTransId="{17904391-6623-456E-89BB-184768FB3485}"/>
    <dgm:cxn modelId="{C90E1F6F-B130-404A-ADDD-09BC9FC9E725}" type="presOf" srcId="{5B0DCA97-14C6-42DF-855D-728EA93C736A}" destId="{63B136A2-8892-4FAC-825C-AB1CADC1E84F}" srcOrd="0" destOrd="0" presId="urn:microsoft.com/office/officeart/2005/8/layout/list1"/>
    <dgm:cxn modelId="{1E767BFA-23FA-4403-8935-DCF775530E11}" srcId="{5B0DCA97-14C6-42DF-855D-728EA93C736A}" destId="{EE3EBCBE-8F80-449A-A89E-26C312633CAC}" srcOrd="1" destOrd="0" parTransId="{1C0B17E5-B0FC-4D9F-A5AC-2914809BA736}" sibTransId="{DC5C0B31-D682-4A1C-8277-54919780EC2C}"/>
    <dgm:cxn modelId="{B3946348-CC4E-4DEA-8068-A698F358619F}" type="presOf" srcId="{CD03240E-188E-462C-9205-CCA41089F635}" destId="{A5419310-99F3-4A33-ABA4-701ED3F5C4AF}" srcOrd="1" destOrd="0" presId="urn:microsoft.com/office/officeart/2005/8/layout/list1"/>
    <dgm:cxn modelId="{E4908470-3C76-4EA6-9CAC-1F1BAA6AF48B}" type="presOf" srcId="{55E88618-740B-47A6-B899-45FCE1626F38}" destId="{13AE4A99-67C9-4467-9186-D5D331ADDFE8}" srcOrd="1" destOrd="0" presId="urn:microsoft.com/office/officeart/2005/8/layout/list1"/>
    <dgm:cxn modelId="{F3FBB22F-6332-4527-A63B-A08F9BFF9788}" srcId="{5B0DCA97-14C6-42DF-855D-728EA93C736A}" destId="{CD03240E-188E-462C-9205-CCA41089F635}" srcOrd="0" destOrd="0" parTransId="{CEF08005-9A2F-499E-BF01-0A204D97690E}" sibTransId="{D5AC67BE-79A6-4EF1-B281-D8067BA2B52C}"/>
    <dgm:cxn modelId="{179E89BB-36F8-4958-A1B2-E60F51C6208C}" type="presParOf" srcId="{63B136A2-8892-4FAC-825C-AB1CADC1E84F}" destId="{128F5E1B-7A2E-4B79-A9EF-9A8A033FE67E}" srcOrd="0" destOrd="0" presId="urn:microsoft.com/office/officeart/2005/8/layout/list1"/>
    <dgm:cxn modelId="{307615C3-3C3A-45C1-9612-650350EE4C43}" type="presParOf" srcId="{128F5E1B-7A2E-4B79-A9EF-9A8A033FE67E}" destId="{7A43BBDD-13F3-44BF-B52E-409103B71903}" srcOrd="0" destOrd="0" presId="urn:microsoft.com/office/officeart/2005/8/layout/list1"/>
    <dgm:cxn modelId="{C826CB85-C076-4441-AA1A-099CF7E67EA4}" type="presParOf" srcId="{128F5E1B-7A2E-4B79-A9EF-9A8A033FE67E}" destId="{A5419310-99F3-4A33-ABA4-701ED3F5C4AF}" srcOrd="1" destOrd="0" presId="urn:microsoft.com/office/officeart/2005/8/layout/list1"/>
    <dgm:cxn modelId="{97A78FCE-9B83-4E4E-8A72-80B6DEE508F9}" type="presParOf" srcId="{63B136A2-8892-4FAC-825C-AB1CADC1E84F}" destId="{F52B22A6-3648-415C-9E2F-F327B7E768C5}" srcOrd="1" destOrd="0" presId="urn:microsoft.com/office/officeart/2005/8/layout/list1"/>
    <dgm:cxn modelId="{A3A486EB-E78E-4C7F-908F-99DDA926456C}" type="presParOf" srcId="{63B136A2-8892-4FAC-825C-AB1CADC1E84F}" destId="{DFD6B800-0970-44DB-BA22-A32F37F385DF}" srcOrd="2" destOrd="0" presId="urn:microsoft.com/office/officeart/2005/8/layout/list1"/>
    <dgm:cxn modelId="{33B0F415-7D67-49DC-9B89-7DA86DF4F5DE}" type="presParOf" srcId="{63B136A2-8892-4FAC-825C-AB1CADC1E84F}" destId="{2652AE1C-F040-4F93-9DE8-A5DCABBEE727}" srcOrd="3" destOrd="0" presId="urn:microsoft.com/office/officeart/2005/8/layout/list1"/>
    <dgm:cxn modelId="{B4138F8E-2AB5-4F3C-BC65-634E6A36331A}" type="presParOf" srcId="{63B136A2-8892-4FAC-825C-AB1CADC1E84F}" destId="{FB431C12-D3E9-4EA0-8CE6-FD542A30CE2C}" srcOrd="4" destOrd="0" presId="urn:microsoft.com/office/officeart/2005/8/layout/list1"/>
    <dgm:cxn modelId="{91600CC5-4B0C-410E-ADBE-A8464C766BC8}" type="presParOf" srcId="{FB431C12-D3E9-4EA0-8CE6-FD542A30CE2C}" destId="{68DA3310-49BC-4E94-9F14-89C8FCDAD192}" srcOrd="0" destOrd="0" presId="urn:microsoft.com/office/officeart/2005/8/layout/list1"/>
    <dgm:cxn modelId="{DAC5DC7C-40B9-4E34-8997-F65A920E477B}" type="presParOf" srcId="{FB431C12-D3E9-4EA0-8CE6-FD542A30CE2C}" destId="{908F2501-4BA2-4D0D-895A-75F295C4FF6D}" srcOrd="1" destOrd="0" presId="urn:microsoft.com/office/officeart/2005/8/layout/list1"/>
    <dgm:cxn modelId="{E9598223-B6C1-487B-810D-E32C27CDB836}" type="presParOf" srcId="{63B136A2-8892-4FAC-825C-AB1CADC1E84F}" destId="{6E5F7638-1B9C-491B-A1E1-E7D24308C6D0}" srcOrd="5" destOrd="0" presId="urn:microsoft.com/office/officeart/2005/8/layout/list1"/>
    <dgm:cxn modelId="{B0F84C8C-68CE-4550-B2EE-32917AE88723}" type="presParOf" srcId="{63B136A2-8892-4FAC-825C-AB1CADC1E84F}" destId="{4A238FE1-A275-445B-B219-B401607DD9E3}" srcOrd="6" destOrd="0" presId="urn:microsoft.com/office/officeart/2005/8/layout/list1"/>
    <dgm:cxn modelId="{C6CB96B5-FF1E-40FA-AFC1-B13731FABAC6}" type="presParOf" srcId="{63B136A2-8892-4FAC-825C-AB1CADC1E84F}" destId="{E93BF253-8D7C-4B4F-9833-4EAEBA701098}" srcOrd="7" destOrd="0" presId="urn:microsoft.com/office/officeart/2005/8/layout/list1"/>
    <dgm:cxn modelId="{18A96120-E0C2-4CA3-8D3A-6918EA1C6107}" type="presParOf" srcId="{63B136A2-8892-4FAC-825C-AB1CADC1E84F}" destId="{B8FD5D4A-5E76-4CD8-ACF6-8B7F5B0E5B6E}" srcOrd="8" destOrd="0" presId="urn:microsoft.com/office/officeart/2005/8/layout/list1"/>
    <dgm:cxn modelId="{DB2A379A-3D65-492A-A7EA-0089AE70C04A}" type="presParOf" srcId="{B8FD5D4A-5E76-4CD8-ACF6-8B7F5B0E5B6E}" destId="{54B6F3E9-2ED3-4259-9441-64C53CC69EE9}" srcOrd="0" destOrd="0" presId="urn:microsoft.com/office/officeart/2005/8/layout/list1"/>
    <dgm:cxn modelId="{8274EBD8-39C5-4882-8799-ED1E3515A850}" type="presParOf" srcId="{B8FD5D4A-5E76-4CD8-ACF6-8B7F5B0E5B6E}" destId="{13AE4A99-67C9-4467-9186-D5D331ADDFE8}" srcOrd="1" destOrd="0" presId="urn:microsoft.com/office/officeart/2005/8/layout/list1"/>
    <dgm:cxn modelId="{38C62CFC-DB52-4026-8B65-42079ABF3378}" type="presParOf" srcId="{63B136A2-8892-4FAC-825C-AB1CADC1E84F}" destId="{6F2DD4C3-2F28-4A0D-85E9-9A2F68516C0C}" srcOrd="9" destOrd="0" presId="urn:microsoft.com/office/officeart/2005/8/layout/list1"/>
    <dgm:cxn modelId="{D1DAD792-4378-4D5C-9760-918730219AAD}" type="presParOf" srcId="{63B136A2-8892-4FAC-825C-AB1CADC1E84F}" destId="{DC8738C0-269E-4197-B377-04A4900FF342}"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B0DCA97-14C6-42DF-855D-728EA93C736A}"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bg-BG"/>
        </a:p>
      </dgm:t>
    </dgm:pt>
    <dgm:pt modelId="{CD03240E-188E-462C-9205-CCA41089F635}">
      <dgm:prSet phldrT="[Текст]" custT="1">
        <dgm:style>
          <a:lnRef idx="2">
            <a:schemeClr val="accent1"/>
          </a:lnRef>
          <a:fillRef idx="1">
            <a:schemeClr val="lt1"/>
          </a:fillRef>
          <a:effectRef idx="0">
            <a:schemeClr val="accent1"/>
          </a:effectRef>
          <a:fontRef idx="minor">
            <a:schemeClr val="dk1"/>
          </a:fontRef>
        </dgm:style>
      </dgm:prSet>
      <dgm:spPr>
        <a:solidFill>
          <a:schemeClr val="accent1">
            <a:lumMod val="20000"/>
            <a:lumOff val="80000"/>
          </a:schemeClr>
        </a:solidFill>
      </dgm:spPr>
      <dgm:t>
        <a:bodyPr/>
        <a:lstStyle/>
        <a:p>
          <a:r>
            <a:rPr lang="en-US" sz="2000" dirty="0" smtClean="0"/>
            <a:t>MH – health care measures for the protection of patients’ lives (example: depression) </a:t>
          </a:r>
          <a:endParaRPr lang="bg-BG" sz="2000" dirty="0"/>
        </a:p>
      </dgm:t>
    </dgm:pt>
    <dgm:pt modelId="{CEF08005-9A2F-499E-BF01-0A204D97690E}" type="parTrans" cxnId="{F3FBB22F-6332-4527-A63B-A08F9BFF9788}">
      <dgm:prSet/>
      <dgm:spPr/>
      <dgm:t>
        <a:bodyPr/>
        <a:lstStyle/>
        <a:p>
          <a:endParaRPr lang="bg-BG"/>
        </a:p>
      </dgm:t>
    </dgm:pt>
    <dgm:pt modelId="{D5AC67BE-79A6-4EF1-B281-D8067BA2B52C}" type="sibTrans" cxnId="{F3FBB22F-6332-4527-A63B-A08F9BFF9788}">
      <dgm:prSet/>
      <dgm:spPr/>
      <dgm:t>
        <a:bodyPr/>
        <a:lstStyle/>
        <a:p>
          <a:endParaRPr lang="bg-BG"/>
        </a:p>
      </dgm:t>
    </dgm:pt>
    <dgm:pt modelId="{EE3EBCBE-8F80-449A-A89E-26C312633CAC}">
      <dgm:prSet phldrT="[Текст]" custT="1">
        <dgm:style>
          <a:lnRef idx="2">
            <a:schemeClr val="accent3"/>
          </a:lnRef>
          <a:fillRef idx="1">
            <a:schemeClr val="lt1"/>
          </a:fillRef>
          <a:effectRef idx="0">
            <a:schemeClr val="accent3"/>
          </a:effectRef>
          <a:fontRef idx="minor">
            <a:schemeClr val="dk1"/>
          </a:fontRef>
        </dgm:style>
      </dgm:prSet>
      <dgm:spPr>
        <a:solidFill>
          <a:schemeClr val="accent3">
            <a:lumMod val="20000"/>
            <a:lumOff val="80000"/>
          </a:schemeClr>
        </a:solidFill>
      </dgm:spPr>
      <dgm:t>
        <a:bodyPr/>
        <a:lstStyle/>
        <a:p>
          <a:r>
            <a:rPr lang="en-US" sz="2000" dirty="0" smtClean="0"/>
            <a:t>ID	- measures to eliminate epidemics</a:t>
          </a:r>
        </a:p>
        <a:p>
          <a:r>
            <a:rPr lang="en-US" sz="2000" dirty="0" smtClean="0"/>
            <a:t> 	- preventive measures</a:t>
          </a:r>
        </a:p>
        <a:p>
          <a:r>
            <a:rPr lang="en-US" sz="2000" dirty="0" smtClean="0"/>
            <a:t>	- access to medicines</a:t>
          </a:r>
          <a:endParaRPr lang="bg-BG" sz="2000" dirty="0"/>
        </a:p>
      </dgm:t>
    </dgm:pt>
    <dgm:pt modelId="{1C0B17E5-B0FC-4D9F-A5AC-2914809BA736}" type="parTrans" cxnId="{1E767BFA-23FA-4403-8935-DCF775530E11}">
      <dgm:prSet/>
      <dgm:spPr/>
      <dgm:t>
        <a:bodyPr/>
        <a:lstStyle/>
        <a:p>
          <a:endParaRPr lang="bg-BG"/>
        </a:p>
      </dgm:t>
    </dgm:pt>
    <dgm:pt modelId="{DC5C0B31-D682-4A1C-8277-54919780EC2C}" type="sibTrans" cxnId="{1E767BFA-23FA-4403-8935-DCF775530E11}">
      <dgm:prSet/>
      <dgm:spPr/>
      <dgm:t>
        <a:bodyPr/>
        <a:lstStyle/>
        <a:p>
          <a:endParaRPr lang="bg-BG"/>
        </a:p>
      </dgm:t>
    </dgm:pt>
    <dgm:pt modelId="{55E88618-740B-47A6-B899-45FCE1626F38}">
      <dgm:prSet phldrT="[Текст]" custT="1">
        <dgm:style>
          <a:lnRef idx="2">
            <a:schemeClr val="accent4"/>
          </a:lnRef>
          <a:fillRef idx="1">
            <a:schemeClr val="lt1"/>
          </a:fillRef>
          <a:effectRef idx="0">
            <a:schemeClr val="accent4"/>
          </a:effectRef>
          <a:fontRef idx="minor">
            <a:schemeClr val="dk1"/>
          </a:fontRef>
        </dgm:style>
      </dgm:prSet>
      <dgm:spPr>
        <a:solidFill>
          <a:schemeClr val="accent4">
            <a:lumMod val="20000"/>
            <a:lumOff val="80000"/>
          </a:schemeClr>
        </a:solidFill>
      </dgm:spPr>
      <dgm:t>
        <a:bodyPr/>
        <a:lstStyle/>
        <a:p>
          <a:r>
            <a:rPr lang="en-US" sz="2000" dirty="0" smtClean="0"/>
            <a:t>RH	- protection of women’s life via adoption of comprehensive abortion laws, especially in cases of rape, incest and therapeutic reasons (decriminalizing abortions)</a:t>
          </a:r>
        </a:p>
        <a:p>
          <a:r>
            <a:rPr lang="en-US" sz="2000" dirty="0" smtClean="0"/>
            <a:t>	- access to reproductive health services</a:t>
          </a:r>
        </a:p>
        <a:p>
          <a:r>
            <a:rPr lang="en-US" sz="2000" dirty="0" smtClean="0"/>
            <a:t>	- availability of contraceptives</a:t>
          </a:r>
          <a:endParaRPr lang="bg-BG" sz="2000" dirty="0"/>
        </a:p>
      </dgm:t>
    </dgm:pt>
    <dgm:pt modelId="{CEECB367-960B-4814-99D1-FC511A6A849F}" type="parTrans" cxnId="{411D565C-6C53-425A-BC5E-7EAA2E6E06C9}">
      <dgm:prSet/>
      <dgm:spPr/>
      <dgm:t>
        <a:bodyPr/>
        <a:lstStyle/>
        <a:p>
          <a:endParaRPr lang="bg-BG"/>
        </a:p>
      </dgm:t>
    </dgm:pt>
    <dgm:pt modelId="{17904391-6623-456E-89BB-184768FB3485}" type="sibTrans" cxnId="{411D565C-6C53-425A-BC5E-7EAA2E6E06C9}">
      <dgm:prSet/>
      <dgm:spPr/>
      <dgm:t>
        <a:bodyPr/>
        <a:lstStyle/>
        <a:p>
          <a:endParaRPr lang="bg-BG"/>
        </a:p>
      </dgm:t>
    </dgm:pt>
    <dgm:pt modelId="{63B136A2-8892-4FAC-825C-AB1CADC1E84F}" type="pres">
      <dgm:prSet presAssocID="{5B0DCA97-14C6-42DF-855D-728EA93C736A}" presName="linear" presStyleCnt="0">
        <dgm:presLayoutVars>
          <dgm:dir/>
          <dgm:animLvl val="lvl"/>
          <dgm:resizeHandles val="exact"/>
        </dgm:presLayoutVars>
      </dgm:prSet>
      <dgm:spPr/>
      <dgm:t>
        <a:bodyPr/>
        <a:lstStyle/>
        <a:p>
          <a:endParaRPr lang="bg-BG"/>
        </a:p>
      </dgm:t>
    </dgm:pt>
    <dgm:pt modelId="{128F5E1B-7A2E-4B79-A9EF-9A8A033FE67E}" type="pres">
      <dgm:prSet presAssocID="{CD03240E-188E-462C-9205-CCA41089F635}" presName="parentLin" presStyleCnt="0"/>
      <dgm:spPr/>
    </dgm:pt>
    <dgm:pt modelId="{7A43BBDD-13F3-44BF-B52E-409103B71903}" type="pres">
      <dgm:prSet presAssocID="{CD03240E-188E-462C-9205-CCA41089F635}" presName="parentLeftMargin" presStyleLbl="node1" presStyleIdx="0" presStyleCnt="3"/>
      <dgm:spPr/>
      <dgm:t>
        <a:bodyPr/>
        <a:lstStyle/>
        <a:p>
          <a:endParaRPr lang="bg-BG"/>
        </a:p>
      </dgm:t>
    </dgm:pt>
    <dgm:pt modelId="{A5419310-99F3-4A33-ABA4-701ED3F5C4AF}" type="pres">
      <dgm:prSet presAssocID="{CD03240E-188E-462C-9205-CCA41089F635}" presName="parentText" presStyleLbl="node1" presStyleIdx="0" presStyleCnt="3" custScaleX="142857" custScaleY="153893">
        <dgm:presLayoutVars>
          <dgm:chMax val="0"/>
          <dgm:bulletEnabled val="1"/>
        </dgm:presLayoutVars>
      </dgm:prSet>
      <dgm:spPr/>
      <dgm:t>
        <a:bodyPr/>
        <a:lstStyle/>
        <a:p>
          <a:endParaRPr lang="bg-BG"/>
        </a:p>
      </dgm:t>
    </dgm:pt>
    <dgm:pt modelId="{F52B22A6-3648-415C-9E2F-F327B7E768C5}" type="pres">
      <dgm:prSet presAssocID="{CD03240E-188E-462C-9205-CCA41089F635}" presName="negativeSpace" presStyleCnt="0"/>
      <dgm:spPr/>
    </dgm:pt>
    <dgm:pt modelId="{DFD6B800-0970-44DB-BA22-A32F37F385DF}" type="pres">
      <dgm:prSet presAssocID="{CD03240E-188E-462C-9205-CCA41089F635}" presName="childText" presStyleLbl="conFgAcc1" presStyleIdx="0" presStyleCnt="3">
        <dgm:presLayoutVars>
          <dgm:bulletEnabled val="1"/>
        </dgm:presLayoutVars>
      </dgm:prSet>
      <dgm:spPr/>
    </dgm:pt>
    <dgm:pt modelId="{2652AE1C-F040-4F93-9DE8-A5DCABBEE727}" type="pres">
      <dgm:prSet presAssocID="{D5AC67BE-79A6-4EF1-B281-D8067BA2B52C}" presName="spaceBetweenRectangles" presStyleCnt="0"/>
      <dgm:spPr/>
    </dgm:pt>
    <dgm:pt modelId="{FB431C12-D3E9-4EA0-8CE6-FD542A30CE2C}" type="pres">
      <dgm:prSet presAssocID="{EE3EBCBE-8F80-449A-A89E-26C312633CAC}" presName="parentLin" presStyleCnt="0"/>
      <dgm:spPr/>
    </dgm:pt>
    <dgm:pt modelId="{68DA3310-49BC-4E94-9F14-89C8FCDAD192}" type="pres">
      <dgm:prSet presAssocID="{EE3EBCBE-8F80-449A-A89E-26C312633CAC}" presName="parentLeftMargin" presStyleLbl="node1" presStyleIdx="0" presStyleCnt="3"/>
      <dgm:spPr/>
      <dgm:t>
        <a:bodyPr/>
        <a:lstStyle/>
        <a:p>
          <a:endParaRPr lang="bg-BG"/>
        </a:p>
      </dgm:t>
    </dgm:pt>
    <dgm:pt modelId="{908F2501-4BA2-4D0D-895A-75F295C4FF6D}" type="pres">
      <dgm:prSet presAssocID="{EE3EBCBE-8F80-449A-A89E-26C312633CAC}" presName="parentText" presStyleLbl="node1" presStyleIdx="1" presStyleCnt="3" custScaleX="140310" custScaleY="177234">
        <dgm:presLayoutVars>
          <dgm:chMax val="0"/>
          <dgm:bulletEnabled val="1"/>
        </dgm:presLayoutVars>
      </dgm:prSet>
      <dgm:spPr/>
      <dgm:t>
        <a:bodyPr/>
        <a:lstStyle/>
        <a:p>
          <a:endParaRPr lang="bg-BG"/>
        </a:p>
      </dgm:t>
    </dgm:pt>
    <dgm:pt modelId="{6E5F7638-1B9C-491B-A1E1-E7D24308C6D0}" type="pres">
      <dgm:prSet presAssocID="{EE3EBCBE-8F80-449A-A89E-26C312633CAC}" presName="negativeSpace" presStyleCnt="0"/>
      <dgm:spPr/>
    </dgm:pt>
    <dgm:pt modelId="{4A238FE1-A275-445B-B219-B401607DD9E3}" type="pres">
      <dgm:prSet presAssocID="{EE3EBCBE-8F80-449A-A89E-26C312633CAC}" presName="childText" presStyleLbl="conFgAcc1" presStyleIdx="1" presStyleCnt="3">
        <dgm:presLayoutVars>
          <dgm:bulletEnabled val="1"/>
        </dgm:presLayoutVars>
      </dgm:prSet>
      <dgm:spPr/>
    </dgm:pt>
    <dgm:pt modelId="{E93BF253-8D7C-4B4F-9833-4EAEBA701098}" type="pres">
      <dgm:prSet presAssocID="{DC5C0B31-D682-4A1C-8277-54919780EC2C}" presName="spaceBetweenRectangles" presStyleCnt="0"/>
      <dgm:spPr/>
    </dgm:pt>
    <dgm:pt modelId="{B8FD5D4A-5E76-4CD8-ACF6-8B7F5B0E5B6E}" type="pres">
      <dgm:prSet presAssocID="{55E88618-740B-47A6-B899-45FCE1626F38}" presName="parentLin" presStyleCnt="0"/>
      <dgm:spPr/>
    </dgm:pt>
    <dgm:pt modelId="{54B6F3E9-2ED3-4259-9441-64C53CC69EE9}" type="pres">
      <dgm:prSet presAssocID="{55E88618-740B-47A6-B899-45FCE1626F38}" presName="parentLeftMargin" presStyleLbl="node1" presStyleIdx="1" presStyleCnt="3"/>
      <dgm:spPr/>
      <dgm:t>
        <a:bodyPr/>
        <a:lstStyle/>
        <a:p>
          <a:endParaRPr lang="bg-BG"/>
        </a:p>
      </dgm:t>
    </dgm:pt>
    <dgm:pt modelId="{13AE4A99-67C9-4467-9186-D5D331ADDFE8}" type="pres">
      <dgm:prSet presAssocID="{55E88618-740B-47A6-B899-45FCE1626F38}" presName="parentText" presStyleLbl="node1" presStyleIdx="2" presStyleCnt="3" custScaleX="140582" custScaleY="257053">
        <dgm:presLayoutVars>
          <dgm:chMax val="0"/>
          <dgm:bulletEnabled val="1"/>
        </dgm:presLayoutVars>
      </dgm:prSet>
      <dgm:spPr/>
      <dgm:t>
        <a:bodyPr/>
        <a:lstStyle/>
        <a:p>
          <a:endParaRPr lang="bg-BG"/>
        </a:p>
      </dgm:t>
    </dgm:pt>
    <dgm:pt modelId="{6F2DD4C3-2F28-4A0D-85E9-9A2F68516C0C}" type="pres">
      <dgm:prSet presAssocID="{55E88618-740B-47A6-B899-45FCE1626F38}" presName="negativeSpace" presStyleCnt="0"/>
      <dgm:spPr/>
    </dgm:pt>
    <dgm:pt modelId="{DC8738C0-269E-4197-B377-04A4900FF342}" type="pres">
      <dgm:prSet presAssocID="{55E88618-740B-47A6-B899-45FCE1626F38}" presName="childText" presStyleLbl="conFgAcc1" presStyleIdx="2" presStyleCnt="3">
        <dgm:presLayoutVars>
          <dgm:bulletEnabled val="1"/>
        </dgm:presLayoutVars>
      </dgm:prSet>
      <dgm:spPr/>
    </dgm:pt>
  </dgm:ptLst>
  <dgm:cxnLst>
    <dgm:cxn modelId="{39703C5A-FD51-4331-9434-1A2FF678A58C}" type="presOf" srcId="{EE3EBCBE-8F80-449A-A89E-26C312633CAC}" destId="{68DA3310-49BC-4E94-9F14-89C8FCDAD192}" srcOrd="0" destOrd="0" presId="urn:microsoft.com/office/officeart/2005/8/layout/list1"/>
    <dgm:cxn modelId="{9ABD3DE0-FC7D-4188-B1C7-EFCAF50006F7}" type="presOf" srcId="{CD03240E-188E-462C-9205-CCA41089F635}" destId="{7A43BBDD-13F3-44BF-B52E-409103B71903}" srcOrd="0" destOrd="0" presId="urn:microsoft.com/office/officeart/2005/8/layout/list1"/>
    <dgm:cxn modelId="{1B8B9DD1-3569-4756-BF43-348F526774B1}" type="presOf" srcId="{5B0DCA97-14C6-42DF-855D-728EA93C736A}" destId="{63B136A2-8892-4FAC-825C-AB1CADC1E84F}" srcOrd="0" destOrd="0" presId="urn:microsoft.com/office/officeart/2005/8/layout/list1"/>
    <dgm:cxn modelId="{1E767BFA-23FA-4403-8935-DCF775530E11}" srcId="{5B0DCA97-14C6-42DF-855D-728EA93C736A}" destId="{EE3EBCBE-8F80-449A-A89E-26C312633CAC}" srcOrd="1" destOrd="0" parTransId="{1C0B17E5-B0FC-4D9F-A5AC-2914809BA736}" sibTransId="{DC5C0B31-D682-4A1C-8277-54919780EC2C}"/>
    <dgm:cxn modelId="{CA52DDCB-940B-4590-9614-5726879AA65F}" type="presOf" srcId="{55E88618-740B-47A6-B899-45FCE1626F38}" destId="{13AE4A99-67C9-4467-9186-D5D331ADDFE8}" srcOrd="1" destOrd="0" presId="urn:microsoft.com/office/officeart/2005/8/layout/list1"/>
    <dgm:cxn modelId="{9107D855-5D73-4B0A-8FAC-251BD3F16774}" type="presOf" srcId="{EE3EBCBE-8F80-449A-A89E-26C312633CAC}" destId="{908F2501-4BA2-4D0D-895A-75F295C4FF6D}" srcOrd="1" destOrd="0" presId="urn:microsoft.com/office/officeart/2005/8/layout/list1"/>
    <dgm:cxn modelId="{411D565C-6C53-425A-BC5E-7EAA2E6E06C9}" srcId="{5B0DCA97-14C6-42DF-855D-728EA93C736A}" destId="{55E88618-740B-47A6-B899-45FCE1626F38}" srcOrd="2" destOrd="0" parTransId="{CEECB367-960B-4814-99D1-FC511A6A849F}" sibTransId="{17904391-6623-456E-89BB-184768FB3485}"/>
    <dgm:cxn modelId="{C83BB3D1-7768-4AFD-872F-02D0423F7CF2}" type="presOf" srcId="{CD03240E-188E-462C-9205-CCA41089F635}" destId="{A5419310-99F3-4A33-ABA4-701ED3F5C4AF}" srcOrd="1" destOrd="0" presId="urn:microsoft.com/office/officeart/2005/8/layout/list1"/>
    <dgm:cxn modelId="{191E3636-EC7F-4C7B-8175-84762F6ECE13}" type="presOf" srcId="{55E88618-740B-47A6-B899-45FCE1626F38}" destId="{54B6F3E9-2ED3-4259-9441-64C53CC69EE9}" srcOrd="0" destOrd="0" presId="urn:microsoft.com/office/officeart/2005/8/layout/list1"/>
    <dgm:cxn modelId="{F3FBB22F-6332-4527-A63B-A08F9BFF9788}" srcId="{5B0DCA97-14C6-42DF-855D-728EA93C736A}" destId="{CD03240E-188E-462C-9205-CCA41089F635}" srcOrd="0" destOrd="0" parTransId="{CEF08005-9A2F-499E-BF01-0A204D97690E}" sibTransId="{D5AC67BE-79A6-4EF1-B281-D8067BA2B52C}"/>
    <dgm:cxn modelId="{B33730A4-BA0F-490C-9134-41A5CE0AA391}" type="presParOf" srcId="{63B136A2-8892-4FAC-825C-AB1CADC1E84F}" destId="{128F5E1B-7A2E-4B79-A9EF-9A8A033FE67E}" srcOrd="0" destOrd="0" presId="urn:microsoft.com/office/officeart/2005/8/layout/list1"/>
    <dgm:cxn modelId="{1C19FB37-3601-4C84-9E66-2C766AFFEE98}" type="presParOf" srcId="{128F5E1B-7A2E-4B79-A9EF-9A8A033FE67E}" destId="{7A43BBDD-13F3-44BF-B52E-409103B71903}" srcOrd="0" destOrd="0" presId="urn:microsoft.com/office/officeart/2005/8/layout/list1"/>
    <dgm:cxn modelId="{2B93999C-A861-469F-B819-1EB4C20AB539}" type="presParOf" srcId="{128F5E1B-7A2E-4B79-A9EF-9A8A033FE67E}" destId="{A5419310-99F3-4A33-ABA4-701ED3F5C4AF}" srcOrd="1" destOrd="0" presId="urn:microsoft.com/office/officeart/2005/8/layout/list1"/>
    <dgm:cxn modelId="{290B956A-BF92-43A2-B180-1E1C5E54E10F}" type="presParOf" srcId="{63B136A2-8892-4FAC-825C-AB1CADC1E84F}" destId="{F52B22A6-3648-415C-9E2F-F327B7E768C5}" srcOrd="1" destOrd="0" presId="urn:microsoft.com/office/officeart/2005/8/layout/list1"/>
    <dgm:cxn modelId="{208A63F4-A7A9-40C4-92A2-60B4419A77DD}" type="presParOf" srcId="{63B136A2-8892-4FAC-825C-AB1CADC1E84F}" destId="{DFD6B800-0970-44DB-BA22-A32F37F385DF}" srcOrd="2" destOrd="0" presId="urn:microsoft.com/office/officeart/2005/8/layout/list1"/>
    <dgm:cxn modelId="{BF7468C7-B52A-49DE-B1A7-F90BA85E2A12}" type="presParOf" srcId="{63B136A2-8892-4FAC-825C-AB1CADC1E84F}" destId="{2652AE1C-F040-4F93-9DE8-A5DCABBEE727}" srcOrd="3" destOrd="0" presId="urn:microsoft.com/office/officeart/2005/8/layout/list1"/>
    <dgm:cxn modelId="{DE9D36E0-E658-4888-8B97-ACE8FFA506FB}" type="presParOf" srcId="{63B136A2-8892-4FAC-825C-AB1CADC1E84F}" destId="{FB431C12-D3E9-4EA0-8CE6-FD542A30CE2C}" srcOrd="4" destOrd="0" presId="urn:microsoft.com/office/officeart/2005/8/layout/list1"/>
    <dgm:cxn modelId="{5634BF26-9503-40A8-85C7-AB7FA6345BEB}" type="presParOf" srcId="{FB431C12-D3E9-4EA0-8CE6-FD542A30CE2C}" destId="{68DA3310-49BC-4E94-9F14-89C8FCDAD192}" srcOrd="0" destOrd="0" presId="urn:microsoft.com/office/officeart/2005/8/layout/list1"/>
    <dgm:cxn modelId="{9CCBE0AE-5217-455F-B0AB-A01DE9098612}" type="presParOf" srcId="{FB431C12-D3E9-4EA0-8CE6-FD542A30CE2C}" destId="{908F2501-4BA2-4D0D-895A-75F295C4FF6D}" srcOrd="1" destOrd="0" presId="urn:microsoft.com/office/officeart/2005/8/layout/list1"/>
    <dgm:cxn modelId="{9FEB1494-F350-4227-8034-E05DBE042020}" type="presParOf" srcId="{63B136A2-8892-4FAC-825C-AB1CADC1E84F}" destId="{6E5F7638-1B9C-491B-A1E1-E7D24308C6D0}" srcOrd="5" destOrd="0" presId="urn:microsoft.com/office/officeart/2005/8/layout/list1"/>
    <dgm:cxn modelId="{601DF29B-0601-4EDD-A038-AB43E4F7655D}" type="presParOf" srcId="{63B136A2-8892-4FAC-825C-AB1CADC1E84F}" destId="{4A238FE1-A275-445B-B219-B401607DD9E3}" srcOrd="6" destOrd="0" presId="urn:microsoft.com/office/officeart/2005/8/layout/list1"/>
    <dgm:cxn modelId="{EA93CAF2-1731-4622-BD1D-E6088EF71448}" type="presParOf" srcId="{63B136A2-8892-4FAC-825C-AB1CADC1E84F}" destId="{E93BF253-8D7C-4B4F-9833-4EAEBA701098}" srcOrd="7" destOrd="0" presId="urn:microsoft.com/office/officeart/2005/8/layout/list1"/>
    <dgm:cxn modelId="{B04B2028-6568-464A-8539-D9D4659BC6E3}" type="presParOf" srcId="{63B136A2-8892-4FAC-825C-AB1CADC1E84F}" destId="{B8FD5D4A-5E76-4CD8-ACF6-8B7F5B0E5B6E}" srcOrd="8" destOrd="0" presId="urn:microsoft.com/office/officeart/2005/8/layout/list1"/>
    <dgm:cxn modelId="{E78D9077-2B2C-47EE-9486-2D2B4BE1CFB6}" type="presParOf" srcId="{B8FD5D4A-5E76-4CD8-ACF6-8B7F5B0E5B6E}" destId="{54B6F3E9-2ED3-4259-9441-64C53CC69EE9}" srcOrd="0" destOrd="0" presId="urn:microsoft.com/office/officeart/2005/8/layout/list1"/>
    <dgm:cxn modelId="{FD4A6875-C2B6-4D51-AFB7-2A60F85A526C}" type="presParOf" srcId="{B8FD5D4A-5E76-4CD8-ACF6-8B7F5B0E5B6E}" destId="{13AE4A99-67C9-4467-9186-D5D331ADDFE8}" srcOrd="1" destOrd="0" presId="urn:microsoft.com/office/officeart/2005/8/layout/list1"/>
    <dgm:cxn modelId="{64DCE060-4E41-48A4-9198-746757B6D986}" type="presParOf" srcId="{63B136A2-8892-4FAC-825C-AB1CADC1E84F}" destId="{6F2DD4C3-2F28-4A0D-85E9-9A2F68516C0C}" srcOrd="9" destOrd="0" presId="urn:microsoft.com/office/officeart/2005/8/layout/list1"/>
    <dgm:cxn modelId="{2ED7763C-A47F-415E-915B-7D1351132F8C}" type="presParOf" srcId="{63B136A2-8892-4FAC-825C-AB1CADC1E84F}" destId="{DC8738C0-269E-4197-B377-04A4900FF342}"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B0DCA97-14C6-42DF-855D-728EA93C736A}"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bg-BG"/>
        </a:p>
      </dgm:t>
    </dgm:pt>
    <dgm:pt modelId="{CD03240E-188E-462C-9205-CCA41089F635}">
      <dgm:prSet phldrT="[Текст]" custT="1">
        <dgm:style>
          <a:lnRef idx="2">
            <a:schemeClr val="accent1"/>
          </a:lnRef>
          <a:fillRef idx="1">
            <a:schemeClr val="lt1"/>
          </a:fillRef>
          <a:effectRef idx="0">
            <a:schemeClr val="accent1"/>
          </a:effectRef>
          <a:fontRef idx="minor">
            <a:schemeClr val="dk1"/>
          </a:fontRef>
        </dgm:style>
      </dgm:prSet>
      <dgm:spPr>
        <a:solidFill>
          <a:schemeClr val="accent1">
            <a:lumMod val="20000"/>
            <a:lumOff val="80000"/>
          </a:schemeClr>
        </a:solidFill>
      </dgm:spPr>
      <dgm:t>
        <a:bodyPr/>
        <a:lstStyle/>
        <a:p>
          <a:r>
            <a:rPr lang="en-US" sz="2000" dirty="0" smtClean="0"/>
            <a:t>MH	- training of personnel to care for patients with mental disabilities</a:t>
          </a:r>
        </a:p>
        <a:p>
          <a:r>
            <a:rPr lang="en-US" sz="2000" dirty="0" smtClean="0"/>
            <a:t>	- public campaigns against stigma and discrimination</a:t>
          </a:r>
        </a:p>
        <a:p>
          <a:r>
            <a:rPr lang="en-US" sz="2000" dirty="0" smtClean="0"/>
            <a:t>	- downsizing psychiatric hospitals and extend community care </a:t>
          </a:r>
          <a:endParaRPr lang="bg-BG" sz="2000" dirty="0"/>
        </a:p>
      </dgm:t>
    </dgm:pt>
    <dgm:pt modelId="{CEF08005-9A2F-499E-BF01-0A204D97690E}" type="parTrans" cxnId="{F3FBB22F-6332-4527-A63B-A08F9BFF9788}">
      <dgm:prSet/>
      <dgm:spPr/>
      <dgm:t>
        <a:bodyPr/>
        <a:lstStyle/>
        <a:p>
          <a:endParaRPr lang="bg-BG"/>
        </a:p>
      </dgm:t>
    </dgm:pt>
    <dgm:pt modelId="{D5AC67BE-79A6-4EF1-B281-D8067BA2B52C}" type="sibTrans" cxnId="{F3FBB22F-6332-4527-A63B-A08F9BFF9788}">
      <dgm:prSet/>
      <dgm:spPr/>
      <dgm:t>
        <a:bodyPr/>
        <a:lstStyle/>
        <a:p>
          <a:endParaRPr lang="bg-BG"/>
        </a:p>
      </dgm:t>
    </dgm:pt>
    <dgm:pt modelId="{EE3EBCBE-8F80-449A-A89E-26C312633CAC}">
      <dgm:prSet phldrT="[Текст]" custT="1">
        <dgm:style>
          <a:lnRef idx="2">
            <a:schemeClr val="accent3"/>
          </a:lnRef>
          <a:fillRef idx="1">
            <a:schemeClr val="lt1"/>
          </a:fillRef>
          <a:effectRef idx="0">
            <a:schemeClr val="accent3"/>
          </a:effectRef>
          <a:fontRef idx="minor">
            <a:schemeClr val="dk1"/>
          </a:fontRef>
        </dgm:style>
      </dgm:prSet>
      <dgm:spPr>
        <a:solidFill>
          <a:schemeClr val="accent3">
            <a:lumMod val="20000"/>
            <a:lumOff val="80000"/>
          </a:schemeClr>
        </a:solidFill>
      </dgm:spPr>
      <dgm:t>
        <a:bodyPr/>
        <a:lstStyle/>
        <a:p>
          <a:r>
            <a:rPr lang="en-US" sz="2000" dirty="0" smtClean="0"/>
            <a:t>ID	- access affordable treatment and health services</a:t>
          </a:r>
        </a:p>
        <a:p>
          <a:r>
            <a:rPr lang="en-US" sz="2000" dirty="0" smtClean="0"/>
            <a:t> 	- establishment of effective PH surveillance and reporting systems</a:t>
          </a:r>
          <a:endParaRPr lang="bg-BG" sz="2000" dirty="0"/>
        </a:p>
      </dgm:t>
    </dgm:pt>
    <dgm:pt modelId="{1C0B17E5-B0FC-4D9F-A5AC-2914809BA736}" type="parTrans" cxnId="{1E767BFA-23FA-4403-8935-DCF775530E11}">
      <dgm:prSet/>
      <dgm:spPr/>
      <dgm:t>
        <a:bodyPr/>
        <a:lstStyle/>
        <a:p>
          <a:endParaRPr lang="bg-BG"/>
        </a:p>
      </dgm:t>
    </dgm:pt>
    <dgm:pt modelId="{DC5C0B31-D682-4A1C-8277-54919780EC2C}" type="sibTrans" cxnId="{1E767BFA-23FA-4403-8935-DCF775530E11}">
      <dgm:prSet/>
      <dgm:spPr/>
      <dgm:t>
        <a:bodyPr/>
        <a:lstStyle/>
        <a:p>
          <a:endParaRPr lang="bg-BG"/>
        </a:p>
      </dgm:t>
    </dgm:pt>
    <dgm:pt modelId="{55E88618-740B-47A6-B899-45FCE1626F38}">
      <dgm:prSet phldrT="[Текст]" custT="1">
        <dgm:style>
          <a:lnRef idx="2">
            <a:schemeClr val="accent4"/>
          </a:lnRef>
          <a:fillRef idx="1">
            <a:schemeClr val="lt1"/>
          </a:fillRef>
          <a:effectRef idx="0">
            <a:schemeClr val="accent4"/>
          </a:effectRef>
          <a:fontRef idx="minor">
            <a:schemeClr val="dk1"/>
          </a:fontRef>
        </dgm:style>
      </dgm:prSet>
      <dgm:spPr>
        <a:solidFill>
          <a:schemeClr val="accent4">
            <a:lumMod val="20000"/>
            <a:lumOff val="80000"/>
          </a:schemeClr>
        </a:solidFill>
      </dgm:spPr>
      <dgm:t>
        <a:bodyPr/>
        <a:lstStyle/>
        <a:p>
          <a:r>
            <a:rPr lang="en-US" sz="2000" dirty="0" smtClean="0"/>
            <a:t>RH – UN </a:t>
          </a:r>
          <a:r>
            <a:rPr lang="en-US" sz="2000" dirty="0" err="1" smtClean="0"/>
            <a:t>Himan</a:t>
          </a:r>
          <a:r>
            <a:rPr lang="en-US" sz="2000" dirty="0" smtClean="0"/>
            <a:t> Rights Council declared maternal mortality as human rights violation and called states to take measures </a:t>
          </a:r>
          <a:endParaRPr lang="bg-BG" sz="2000" dirty="0"/>
        </a:p>
      </dgm:t>
    </dgm:pt>
    <dgm:pt modelId="{CEECB367-960B-4814-99D1-FC511A6A849F}" type="parTrans" cxnId="{411D565C-6C53-425A-BC5E-7EAA2E6E06C9}">
      <dgm:prSet/>
      <dgm:spPr/>
      <dgm:t>
        <a:bodyPr/>
        <a:lstStyle/>
        <a:p>
          <a:endParaRPr lang="bg-BG"/>
        </a:p>
      </dgm:t>
    </dgm:pt>
    <dgm:pt modelId="{17904391-6623-456E-89BB-184768FB3485}" type="sibTrans" cxnId="{411D565C-6C53-425A-BC5E-7EAA2E6E06C9}">
      <dgm:prSet/>
      <dgm:spPr/>
      <dgm:t>
        <a:bodyPr/>
        <a:lstStyle/>
        <a:p>
          <a:endParaRPr lang="bg-BG"/>
        </a:p>
      </dgm:t>
    </dgm:pt>
    <dgm:pt modelId="{63B136A2-8892-4FAC-825C-AB1CADC1E84F}" type="pres">
      <dgm:prSet presAssocID="{5B0DCA97-14C6-42DF-855D-728EA93C736A}" presName="linear" presStyleCnt="0">
        <dgm:presLayoutVars>
          <dgm:dir/>
          <dgm:animLvl val="lvl"/>
          <dgm:resizeHandles val="exact"/>
        </dgm:presLayoutVars>
      </dgm:prSet>
      <dgm:spPr/>
      <dgm:t>
        <a:bodyPr/>
        <a:lstStyle/>
        <a:p>
          <a:endParaRPr lang="bg-BG"/>
        </a:p>
      </dgm:t>
    </dgm:pt>
    <dgm:pt modelId="{128F5E1B-7A2E-4B79-A9EF-9A8A033FE67E}" type="pres">
      <dgm:prSet presAssocID="{CD03240E-188E-462C-9205-CCA41089F635}" presName="parentLin" presStyleCnt="0"/>
      <dgm:spPr/>
    </dgm:pt>
    <dgm:pt modelId="{7A43BBDD-13F3-44BF-B52E-409103B71903}" type="pres">
      <dgm:prSet presAssocID="{CD03240E-188E-462C-9205-CCA41089F635}" presName="parentLeftMargin" presStyleLbl="node1" presStyleIdx="0" presStyleCnt="3"/>
      <dgm:spPr/>
      <dgm:t>
        <a:bodyPr/>
        <a:lstStyle/>
        <a:p>
          <a:endParaRPr lang="bg-BG"/>
        </a:p>
      </dgm:t>
    </dgm:pt>
    <dgm:pt modelId="{A5419310-99F3-4A33-ABA4-701ED3F5C4AF}" type="pres">
      <dgm:prSet presAssocID="{CD03240E-188E-462C-9205-CCA41089F635}" presName="parentText" presStyleLbl="node1" presStyleIdx="0" presStyleCnt="3" custScaleX="142857" custScaleY="231961">
        <dgm:presLayoutVars>
          <dgm:chMax val="0"/>
          <dgm:bulletEnabled val="1"/>
        </dgm:presLayoutVars>
      </dgm:prSet>
      <dgm:spPr/>
      <dgm:t>
        <a:bodyPr/>
        <a:lstStyle/>
        <a:p>
          <a:endParaRPr lang="bg-BG"/>
        </a:p>
      </dgm:t>
    </dgm:pt>
    <dgm:pt modelId="{F52B22A6-3648-415C-9E2F-F327B7E768C5}" type="pres">
      <dgm:prSet presAssocID="{CD03240E-188E-462C-9205-CCA41089F635}" presName="negativeSpace" presStyleCnt="0"/>
      <dgm:spPr/>
    </dgm:pt>
    <dgm:pt modelId="{DFD6B800-0970-44DB-BA22-A32F37F385DF}" type="pres">
      <dgm:prSet presAssocID="{CD03240E-188E-462C-9205-CCA41089F635}" presName="childText" presStyleLbl="conFgAcc1" presStyleIdx="0" presStyleCnt="3">
        <dgm:presLayoutVars>
          <dgm:bulletEnabled val="1"/>
        </dgm:presLayoutVars>
      </dgm:prSet>
      <dgm:spPr/>
    </dgm:pt>
    <dgm:pt modelId="{2652AE1C-F040-4F93-9DE8-A5DCABBEE727}" type="pres">
      <dgm:prSet presAssocID="{D5AC67BE-79A6-4EF1-B281-D8067BA2B52C}" presName="spaceBetweenRectangles" presStyleCnt="0"/>
      <dgm:spPr/>
    </dgm:pt>
    <dgm:pt modelId="{FB431C12-D3E9-4EA0-8CE6-FD542A30CE2C}" type="pres">
      <dgm:prSet presAssocID="{EE3EBCBE-8F80-449A-A89E-26C312633CAC}" presName="parentLin" presStyleCnt="0"/>
      <dgm:spPr/>
    </dgm:pt>
    <dgm:pt modelId="{68DA3310-49BC-4E94-9F14-89C8FCDAD192}" type="pres">
      <dgm:prSet presAssocID="{EE3EBCBE-8F80-449A-A89E-26C312633CAC}" presName="parentLeftMargin" presStyleLbl="node1" presStyleIdx="0" presStyleCnt="3"/>
      <dgm:spPr/>
      <dgm:t>
        <a:bodyPr/>
        <a:lstStyle/>
        <a:p>
          <a:endParaRPr lang="bg-BG"/>
        </a:p>
      </dgm:t>
    </dgm:pt>
    <dgm:pt modelId="{908F2501-4BA2-4D0D-895A-75F295C4FF6D}" type="pres">
      <dgm:prSet presAssocID="{EE3EBCBE-8F80-449A-A89E-26C312633CAC}" presName="parentText" presStyleLbl="node1" presStyleIdx="1" presStyleCnt="3" custScaleX="140310" custScaleY="147812">
        <dgm:presLayoutVars>
          <dgm:chMax val="0"/>
          <dgm:bulletEnabled val="1"/>
        </dgm:presLayoutVars>
      </dgm:prSet>
      <dgm:spPr/>
      <dgm:t>
        <a:bodyPr/>
        <a:lstStyle/>
        <a:p>
          <a:endParaRPr lang="bg-BG"/>
        </a:p>
      </dgm:t>
    </dgm:pt>
    <dgm:pt modelId="{6E5F7638-1B9C-491B-A1E1-E7D24308C6D0}" type="pres">
      <dgm:prSet presAssocID="{EE3EBCBE-8F80-449A-A89E-26C312633CAC}" presName="negativeSpace" presStyleCnt="0"/>
      <dgm:spPr/>
    </dgm:pt>
    <dgm:pt modelId="{4A238FE1-A275-445B-B219-B401607DD9E3}" type="pres">
      <dgm:prSet presAssocID="{EE3EBCBE-8F80-449A-A89E-26C312633CAC}" presName="childText" presStyleLbl="conFgAcc1" presStyleIdx="1" presStyleCnt="3">
        <dgm:presLayoutVars>
          <dgm:bulletEnabled val="1"/>
        </dgm:presLayoutVars>
      </dgm:prSet>
      <dgm:spPr/>
    </dgm:pt>
    <dgm:pt modelId="{E93BF253-8D7C-4B4F-9833-4EAEBA701098}" type="pres">
      <dgm:prSet presAssocID="{DC5C0B31-D682-4A1C-8277-54919780EC2C}" presName="spaceBetweenRectangles" presStyleCnt="0"/>
      <dgm:spPr/>
    </dgm:pt>
    <dgm:pt modelId="{B8FD5D4A-5E76-4CD8-ACF6-8B7F5B0E5B6E}" type="pres">
      <dgm:prSet presAssocID="{55E88618-740B-47A6-B899-45FCE1626F38}" presName="parentLin" presStyleCnt="0"/>
      <dgm:spPr/>
    </dgm:pt>
    <dgm:pt modelId="{54B6F3E9-2ED3-4259-9441-64C53CC69EE9}" type="pres">
      <dgm:prSet presAssocID="{55E88618-740B-47A6-B899-45FCE1626F38}" presName="parentLeftMargin" presStyleLbl="node1" presStyleIdx="1" presStyleCnt="3"/>
      <dgm:spPr/>
      <dgm:t>
        <a:bodyPr/>
        <a:lstStyle/>
        <a:p>
          <a:endParaRPr lang="bg-BG"/>
        </a:p>
      </dgm:t>
    </dgm:pt>
    <dgm:pt modelId="{13AE4A99-67C9-4467-9186-D5D331ADDFE8}" type="pres">
      <dgm:prSet presAssocID="{55E88618-740B-47A6-B899-45FCE1626F38}" presName="parentText" presStyleLbl="node1" presStyleIdx="2" presStyleCnt="3" custScaleX="140582">
        <dgm:presLayoutVars>
          <dgm:chMax val="0"/>
          <dgm:bulletEnabled val="1"/>
        </dgm:presLayoutVars>
      </dgm:prSet>
      <dgm:spPr/>
      <dgm:t>
        <a:bodyPr/>
        <a:lstStyle/>
        <a:p>
          <a:endParaRPr lang="bg-BG"/>
        </a:p>
      </dgm:t>
    </dgm:pt>
    <dgm:pt modelId="{6F2DD4C3-2F28-4A0D-85E9-9A2F68516C0C}" type="pres">
      <dgm:prSet presAssocID="{55E88618-740B-47A6-B899-45FCE1626F38}" presName="negativeSpace" presStyleCnt="0"/>
      <dgm:spPr/>
    </dgm:pt>
    <dgm:pt modelId="{DC8738C0-269E-4197-B377-04A4900FF342}" type="pres">
      <dgm:prSet presAssocID="{55E88618-740B-47A6-B899-45FCE1626F38}" presName="childText" presStyleLbl="conFgAcc1" presStyleIdx="2" presStyleCnt="3">
        <dgm:presLayoutVars>
          <dgm:bulletEnabled val="1"/>
        </dgm:presLayoutVars>
      </dgm:prSet>
      <dgm:spPr/>
    </dgm:pt>
  </dgm:ptLst>
  <dgm:cxnLst>
    <dgm:cxn modelId="{C2A4F83E-6E0C-46D9-B2D8-810798F32CD9}" type="presOf" srcId="{55E88618-740B-47A6-B899-45FCE1626F38}" destId="{13AE4A99-67C9-4467-9186-D5D331ADDFE8}" srcOrd="1" destOrd="0" presId="urn:microsoft.com/office/officeart/2005/8/layout/list1"/>
    <dgm:cxn modelId="{06EE81D9-BF34-4E96-8891-14FB576E4413}" type="presOf" srcId="{55E88618-740B-47A6-B899-45FCE1626F38}" destId="{54B6F3E9-2ED3-4259-9441-64C53CC69EE9}" srcOrd="0" destOrd="0" presId="urn:microsoft.com/office/officeart/2005/8/layout/list1"/>
    <dgm:cxn modelId="{1615B044-5252-4571-85F9-BF9392A84E4F}" type="presOf" srcId="{EE3EBCBE-8F80-449A-A89E-26C312633CAC}" destId="{908F2501-4BA2-4D0D-895A-75F295C4FF6D}" srcOrd="1" destOrd="0" presId="urn:microsoft.com/office/officeart/2005/8/layout/list1"/>
    <dgm:cxn modelId="{8EE61311-1767-4701-A25E-4AC3522DD9A2}" type="presOf" srcId="{CD03240E-188E-462C-9205-CCA41089F635}" destId="{7A43BBDD-13F3-44BF-B52E-409103B71903}" srcOrd="0" destOrd="0" presId="urn:microsoft.com/office/officeart/2005/8/layout/list1"/>
    <dgm:cxn modelId="{1E767BFA-23FA-4403-8935-DCF775530E11}" srcId="{5B0DCA97-14C6-42DF-855D-728EA93C736A}" destId="{EE3EBCBE-8F80-449A-A89E-26C312633CAC}" srcOrd="1" destOrd="0" parTransId="{1C0B17E5-B0FC-4D9F-A5AC-2914809BA736}" sibTransId="{DC5C0B31-D682-4A1C-8277-54919780EC2C}"/>
    <dgm:cxn modelId="{CE9C5D4D-D1FF-4E2D-BE0F-83C60B5D0297}" type="presOf" srcId="{5B0DCA97-14C6-42DF-855D-728EA93C736A}" destId="{63B136A2-8892-4FAC-825C-AB1CADC1E84F}" srcOrd="0" destOrd="0" presId="urn:microsoft.com/office/officeart/2005/8/layout/list1"/>
    <dgm:cxn modelId="{675954ED-E1DF-4C17-B0B8-B0D2AB91B713}" type="presOf" srcId="{EE3EBCBE-8F80-449A-A89E-26C312633CAC}" destId="{68DA3310-49BC-4E94-9F14-89C8FCDAD192}" srcOrd="0" destOrd="0" presId="urn:microsoft.com/office/officeart/2005/8/layout/list1"/>
    <dgm:cxn modelId="{411D565C-6C53-425A-BC5E-7EAA2E6E06C9}" srcId="{5B0DCA97-14C6-42DF-855D-728EA93C736A}" destId="{55E88618-740B-47A6-B899-45FCE1626F38}" srcOrd="2" destOrd="0" parTransId="{CEECB367-960B-4814-99D1-FC511A6A849F}" sibTransId="{17904391-6623-456E-89BB-184768FB3485}"/>
    <dgm:cxn modelId="{F3FBB22F-6332-4527-A63B-A08F9BFF9788}" srcId="{5B0DCA97-14C6-42DF-855D-728EA93C736A}" destId="{CD03240E-188E-462C-9205-CCA41089F635}" srcOrd="0" destOrd="0" parTransId="{CEF08005-9A2F-499E-BF01-0A204D97690E}" sibTransId="{D5AC67BE-79A6-4EF1-B281-D8067BA2B52C}"/>
    <dgm:cxn modelId="{69B4223A-4983-4D42-883F-5AE9A77CED5A}" type="presOf" srcId="{CD03240E-188E-462C-9205-CCA41089F635}" destId="{A5419310-99F3-4A33-ABA4-701ED3F5C4AF}" srcOrd="1" destOrd="0" presId="urn:microsoft.com/office/officeart/2005/8/layout/list1"/>
    <dgm:cxn modelId="{C5F20B86-1A15-4D6E-8F84-40D691085F44}" type="presParOf" srcId="{63B136A2-8892-4FAC-825C-AB1CADC1E84F}" destId="{128F5E1B-7A2E-4B79-A9EF-9A8A033FE67E}" srcOrd="0" destOrd="0" presId="urn:microsoft.com/office/officeart/2005/8/layout/list1"/>
    <dgm:cxn modelId="{FFDD76F9-2CD5-475A-BF15-AF9997DA216F}" type="presParOf" srcId="{128F5E1B-7A2E-4B79-A9EF-9A8A033FE67E}" destId="{7A43BBDD-13F3-44BF-B52E-409103B71903}" srcOrd="0" destOrd="0" presId="urn:microsoft.com/office/officeart/2005/8/layout/list1"/>
    <dgm:cxn modelId="{43508797-8577-4A8C-AD97-27A38C0F82DB}" type="presParOf" srcId="{128F5E1B-7A2E-4B79-A9EF-9A8A033FE67E}" destId="{A5419310-99F3-4A33-ABA4-701ED3F5C4AF}" srcOrd="1" destOrd="0" presId="urn:microsoft.com/office/officeart/2005/8/layout/list1"/>
    <dgm:cxn modelId="{79D74DDF-7410-4C84-B3DD-009F88D031A8}" type="presParOf" srcId="{63B136A2-8892-4FAC-825C-AB1CADC1E84F}" destId="{F52B22A6-3648-415C-9E2F-F327B7E768C5}" srcOrd="1" destOrd="0" presId="urn:microsoft.com/office/officeart/2005/8/layout/list1"/>
    <dgm:cxn modelId="{A8A58E51-0B6D-429C-BB74-E0383ED482FD}" type="presParOf" srcId="{63B136A2-8892-4FAC-825C-AB1CADC1E84F}" destId="{DFD6B800-0970-44DB-BA22-A32F37F385DF}" srcOrd="2" destOrd="0" presId="urn:microsoft.com/office/officeart/2005/8/layout/list1"/>
    <dgm:cxn modelId="{364DE221-16E2-42C7-81D4-00471F62C4F9}" type="presParOf" srcId="{63B136A2-8892-4FAC-825C-AB1CADC1E84F}" destId="{2652AE1C-F040-4F93-9DE8-A5DCABBEE727}" srcOrd="3" destOrd="0" presId="urn:microsoft.com/office/officeart/2005/8/layout/list1"/>
    <dgm:cxn modelId="{94C15C4B-6AE0-472E-AFB3-DE3F0E7FE633}" type="presParOf" srcId="{63B136A2-8892-4FAC-825C-AB1CADC1E84F}" destId="{FB431C12-D3E9-4EA0-8CE6-FD542A30CE2C}" srcOrd="4" destOrd="0" presId="urn:microsoft.com/office/officeart/2005/8/layout/list1"/>
    <dgm:cxn modelId="{165AE5D6-F47A-497D-8885-B86B9F2E6204}" type="presParOf" srcId="{FB431C12-D3E9-4EA0-8CE6-FD542A30CE2C}" destId="{68DA3310-49BC-4E94-9F14-89C8FCDAD192}" srcOrd="0" destOrd="0" presId="urn:microsoft.com/office/officeart/2005/8/layout/list1"/>
    <dgm:cxn modelId="{FEBDB0FE-020C-4A98-85ED-F2BD40ACAD2B}" type="presParOf" srcId="{FB431C12-D3E9-4EA0-8CE6-FD542A30CE2C}" destId="{908F2501-4BA2-4D0D-895A-75F295C4FF6D}" srcOrd="1" destOrd="0" presId="urn:microsoft.com/office/officeart/2005/8/layout/list1"/>
    <dgm:cxn modelId="{B362B420-CE0A-42D6-B42B-B721FD5C9EC3}" type="presParOf" srcId="{63B136A2-8892-4FAC-825C-AB1CADC1E84F}" destId="{6E5F7638-1B9C-491B-A1E1-E7D24308C6D0}" srcOrd="5" destOrd="0" presId="urn:microsoft.com/office/officeart/2005/8/layout/list1"/>
    <dgm:cxn modelId="{C081A496-278D-432B-963D-3C74F451F126}" type="presParOf" srcId="{63B136A2-8892-4FAC-825C-AB1CADC1E84F}" destId="{4A238FE1-A275-445B-B219-B401607DD9E3}" srcOrd="6" destOrd="0" presId="urn:microsoft.com/office/officeart/2005/8/layout/list1"/>
    <dgm:cxn modelId="{3C6BADEF-5F5A-4AB4-80FB-A650E87B832A}" type="presParOf" srcId="{63B136A2-8892-4FAC-825C-AB1CADC1E84F}" destId="{E93BF253-8D7C-4B4F-9833-4EAEBA701098}" srcOrd="7" destOrd="0" presId="urn:microsoft.com/office/officeart/2005/8/layout/list1"/>
    <dgm:cxn modelId="{BA490719-22E0-4723-8FE7-ABDCFCB8EA0B}" type="presParOf" srcId="{63B136A2-8892-4FAC-825C-AB1CADC1E84F}" destId="{B8FD5D4A-5E76-4CD8-ACF6-8B7F5B0E5B6E}" srcOrd="8" destOrd="0" presId="urn:microsoft.com/office/officeart/2005/8/layout/list1"/>
    <dgm:cxn modelId="{1E43066E-2BEE-47F7-8B33-3070FF97ED9B}" type="presParOf" srcId="{B8FD5D4A-5E76-4CD8-ACF6-8B7F5B0E5B6E}" destId="{54B6F3E9-2ED3-4259-9441-64C53CC69EE9}" srcOrd="0" destOrd="0" presId="urn:microsoft.com/office/officeart/2005/8/layout/list1"/>
    <dgm:cxn modelId="{13410198-D59F-43FE-A9BC-89E5A07AF6A1}" type="presParOf" srcId="{B8FD5D4A-5E76-4CD8-ACF6-8B7F5B0E5B6E}" destId="{13AE4A99-67C9-4467-9186-D5D331ADDFE8}" srcOrd="1" destOrd="0" presId="urn:microsoft.com/office/officeart/2005/8/layout/list1"/>
    <dgm:cxn modelId="{08DB8BE9-95B7-4A0D-9272-D2C18F1FD3FD}" type="presParOf" srcId="{63B136A2-8892-4FAC-825C-AB1CADC1E84F}" destId="{6F2DD4C3-2F28-4A0D-85E9-9A2F68516C0C}" srcOrd="9" destOrd="0" presId="urn:microsoft.com/office/officeart/2005/8/layout/list1"/>
    <dgm:cxn modelId="{370981B8-640B-469A-811A-07B793272E31}" type="presParOf" srcId="{63B136A2-8892-4FAC-825C-AB1CADC1E84F}" destId="{DC8738C0-269E-4197-B377-04A4900FF342}"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B0DCA97-14C6-42DF-855D-728EA93C736A}"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bg-BG"/>
        </a:p>
      </dgm:t>
    </dgm:pt>
    <dgm:pt modelId="{CD03240E-188E-462C-9205-CCA41089F635}">
      <dgm:prSet phldrT="[Текст]" custT="1">
        <dgm:style>
          <a:lnRef idx="2">
            <a:schemeClr val="accent1"/>
          </a:lnRef>
          <a:fillRef idx="1">
            <a:schemeClr val="lt1"/>
          </a:fillRef>
          <a:effectRef idx="0">
            <a:schemeClr val="accent1"/>
          </a:effectRef>
          <a:fontRef idx="minor">
            <a:schemeClr val="dk1"/>
          </a:fontRef>
        </dgm:style>
      </dgm:prSet>
      <dgm:spPr>
        <a:solidFill>
          <a:schemeClr val="accent1">
            <a:lumMod val="20000"/>
            <a:lumOff val="80000"/>
          </a:schemeClr>
        </a:solidFill>
      </dgm:spPr>
      <dgm:t>
        <a:bodyPr/>
        <a:lstStyle/>
        <a:p>
          <a:r>
            <a:rPr lang="en-US" sz="2000" dirty="0" smtClean="0"/>
            <a:t>MH 	- applicable to every person incl. those in psychiatric hospitals</a:t>
          </a:r>
        </a:p>
        <a:p>
          <a:r>
            <a:rPr lang="en-US" sz="2000" dirty="0" smtClean="0"/>
            <a:t>	- improvement of hygienic conditions</a:t>
          </a:r>
        </a:p>
        <a:p>
          <a:r>
            <a:rPr lang="en-US" sz="2000" dirty="0" smtClean="0"/>
            <a:t>	- provision of regular exercise and adequate treatment</a:t>
          </a:r>
        </a:p>
        <a:p>
          <a:r>
            <a:rPr lang="en-US" sz="2000" dirty="0" smtClean="0"/>
            <a:t>	- solitary confinement and food deprivation are right’s violation</a:t>
          </a:r>
        </a:p>
      </dgm:t>
    </dgm:pt>
    <dgm:pt modelId="{CEF08005-9A2F-499E-BF01-0A204D97690E}" type="parTrans" cxnId="{F3FBB22F-6332-4527-A63B-A08F9BFF9788}">
      <dgm:prSet/>
      <dgm:spPr/>
      <dgm:t>
        <a:bodyPr/>
        <a:lstStyle/>
        <a:p>
          <a:endParaRPr lang="bg-BG"/>
        </a:p>
      </dgm:t>
    </dgm:pt>
    <dgm:pt modelId="{D5AC67BE-79A6-4EF1-B281-D8067BA2B52C}" type="sibTrans" cxnId="{F3FBB22F-6332-4527-A63B-A08F9BFF9788}">
      <dgm:prSet/>
      <dgm:spPr/>
      <dgm:t>
        <a:bodyPr/>
        <a:lstStyle/>
        <a:p>
          <a:endParaRPr lang="bg-BG"/>
        </a:p>
      </dgm:t>
    </dgm:pt>
    <dgm:pt modelId="{EE3EBCBE-8F80-449A-A89E-26C312633CAC}">
      <dgm:prSet phldrT="[Текст]" custT="1">
        <dgm:style>
          <a:lnRef idx="2">
            <a:schemeClr val="accent3"/>
          </a:lnRef>
          <a:fillRef idx="1">
            <a:schemeClr val="lt1"/>
          </a:fillRef>
          <a:effectRef idx="0">
            <a:schemeClr val="accent3"/>
          </a:effectRef>
          <a:fontRef idx="minor">
            <a:schemeClr val="dk1"/>
          </a:fontRef>
        </dgm:style>
      </dgm:prSet>
      <dgm:spPr>
        <a:solidFill>
          <a:schemeClr val="accent3">
            <a:lumMod val="20000"/>
            <a:lumOff val="80000"/>
          </a:schemeClr>
        </a:solidFill>
      </dgm:spPr>
      <dgm:t>
        <a:bodyPr/>
        <a:lstStyle/>
        <a:p>
          <a:r>
            <a:rPr lang="en-US" sz="2000" dirty="0" smtClean="0"/>
            <a:t>ID	- intentional transmission of infectious diseases is prohibited</a:t>
          </a:r>
        </a:p>
        <a:p>
          <a:r>
            <a:rPr lang="en-US" sz="2000" dirty="0" smtClean="0"/>
            <a:t> 	- denying access to HIV-related information, voluntary testing, counselling etc.</a:t>
          </a:r>
          <a:endParaRPr lang="bg-BG" sz="2000" dirty="0"/>
        </a:p>
      </dgm:t>
    </dgm:pt>
    <dgm:pt modelId="{1C0B17E5-B0FC-4D9F-A5AC-2914809BA736}" type="parTrans" cxnId="{1E767BFA-23FA-4403-8935-DCF775530E11}">
      <dgm:prSet/>
      <dgm:spPr/>
      <dgm:t>
        <a:bodyPr/>
        <a:lstStyle/>
        <a:p>
          <a:endParaRPr lang="bg-BG"/>
        </a:p>
      </dgm:t>
    </dgm:pt>
    <dgm:pt modelId="{DC5C0B31-D682-4A1C-8277-54919780EC2C}" type="sibTrans" cxnId="{1E767BFA-23FA-4403-8935-DCF775530E11}">
      <dgm:prSet/>
      <dgm:spPr/>
      <dgm:t>
        <a:bodyPr/>
        <a:lstStyle/>
        <a:p>
          <a:endParaRPr lang="bg-BG"/>
        </a:p>
      </dgm:t>
    </dgm:pt>
    <dgm:pt modelId="{55E88618-740B-47A6-B899-45FCE1626F38}">
      <dgm:prSet phldrT="[Текст]" custT="1">
        <dgm:style>
          <a:lnRef idx="2">
            <a:schemeClr val="accent4"/>
          </a:lnRef>
          <a:fillRef idx="1">
            <a:schemeClr val="lt1"/>
          </a:fillRef>
          <a:effectRef idx="0">
            <a:schemeClr val="accent4"/>
          </a:effectRef>
          <a:fontRef idx="minor">
            <a:schemeClr val="dk1"/>
          </a:fontRef>
        </dgm:style>
      </dgm:prSet>
      <dgm:spPr>
        <a:solidFill>
          <a:schemeClr val="accent4">
            <a:lumMod val="20000"/>
            <a:lumOff val="80000"/>
          </a:schemeClr>
        </a:solidFill>
      </dgm:spPr>
      <dgm:t>
        <a:bodyPr/>
        <a:lstStyle/>
        <a:p>
          <a:r>
            <a:rPr lang="en-US" sz="2000" dirty="0" smtClean="0"/>
            <a:t>RH	- forces sterilization is a breach of this right</a:t>
          </a:r>
        </a:p>
        <a:p>
          <a:r>
            <a:rPr lang="en-US" sz="2000" dirty="0" smtClean="0"/>
            <a:t>	- state’s failure to provide access to abortion services when it is necessary, is a violation of this right </a:t>
          </a:r>
          <a:endParaRPr lang="bg-BG" sz="2000" dirty="0"/>
        </a:p>
      </dgm:t>
    </dgm:pt>
    <dgm:pt modelId="{CEECB367-960B-4814-99D1-FC511A6A849F}" type="parTrans" cxnId="{411D565C-6C53-425A-BC5E-7EAA2E6E06C9}">
      <dgm:prSet/>
      <dgm:spPr/>
      <dgm:t>
        <a:bodyPr/>
        <a:lstStyle/>
        <a:p>
          <a:endParaRPr lang="bg-BG"/>
        </a:p>
      </dgm:t>
    </dgm:pt>
    <dgm:pt modelId="{17904391-6623-456E-89BB-184768FB3485}" type="sibTrans" cxnId="{411D565C-6C53-425A-BC5E-7EAA2E6E06C9}">
      <dgm:prSet/>
      <dgm:spPr/>
      <dgm:t>
        <a:bodyPr/>
        <a:lstStyle/>
        <a:p>
          <a:endParaRPr lang="bg-BG"/>
        </a:p>
      </dgm:t>
    </dgm:pt>
    <dgm:pt modelId="{63B136A2-8892-4FAC-825C-AB1CADC1E84F}" type="pres">
      <dgm:prSet presAssocID="{5B0DCA97-14C6-42DF-855D-728EA93C736A}" presName="linear" presStyleCnt="0">
        <dgm:presLayoutVars>
          <dgm:dir/>
          <dgm:animLvl val="lvl"/>
          <dgm:resizeHandles val="exact"/>
        </dgm:presLayoutVars>
      </dgm:prSet>
      <dgm:spPr/>
      <dgm:t>
        <a:bodyPr/>
        <a:lstStyle/>
        <a:p>
          <a:endParaRPr lang="bg-BG"/>
        </a:p>
      </dgm:t>
    </dgm:pt>
    <dgm:pt modelId="{128F5E1B-7A2E-4B79-A9EF-9A8A033FE67E}" type="pres">
      <dgm:prSet presAssocID="{CD03240E-188E-462C-9205-CCA41089F635}" presName="parentLin" presStyleCnt="0"/>
      <dgm:spPr/>
    </dgm:pt>
    <dgm:pt modelId="{7A43BBDD-13F3-44BF-B52E-409103B71903}" type="pres">
      <dgm:prSet presAssocID="{CD03240E-188E-462C-9205-CCA41089F635}" presName="parentLeftMargin" presStyleLbl="node1" presStyleIdx="0" presStyleCnt="3"/>
      <dgm:spPr/>
      <dgm:t>
        <a:bodyPr/>
        <a:lstStyle/>
        <a:p>
          <a:endParaRPr lang="bg-BG"/>
        </a:p>
      </dgm:t>
    </dgm:pt>
    <dgm:pt modelId="{A5419310-99F3-4A33-ABA4-701ED3F5C4AF}" type="pres">
      <dgm:prSet presAssocID="{CD03240E-188E-462C-9205-CCA41089F635}" presName="parentText" presStyleLbl="node1" presStyleIdx="0" presStyleCnt="3" custScaleX="142857" custScaleY="348605">
        <dgm:presLayoutVars>
          <dgm:chMax val="0"/>
          <dgm:bulletEnabled val="1"/>
        </dgm:presLayoutVars>
      </dgm:prSet>
      <dgm:spPr/>
      <dgm:t>
        <a:bodyPr/>
        <a:lstStyle/>
        <a:p>
          <a:endParaRPr lang="bg-BG"/>
        </a:p>
      </dgm:t>
    </dgm:pt>
    <dgm:pt modelId="{F52B22A6-3648-415C-9E2F-F327B7E768C5}" type="pres">
      <dgm:prSet presAssocID="{CD03240E-188E-462C-9205-CCA41089F635}" presName="negativeSpace" presStyleCnt="0"/>
      <dgm:spPr/>
    </dgm:pt>
    <dgm:pt modelId="{DFD6B800-0970-44DB-BA22-A32F37F385DF}" type="pres">
      <dgm:prSet presAssocID="{CD03240E-188E-462C-9205-CCA41089F635}" presName="childText" presStyleLbl="conFgAcc1" presStyleIdx="0" presStyleCnt="3">
        <dgm:presLayoutVars>
          <dgm:bulletEnabled val="1"/>
        </dgm:presLayoutVars>
      </dgm:prSet>
      <dgm:spPr/>
    </dgm:pt>
    <dgm:pt modelId="{2652AE1C-F040-4F93-9DE8-A5DCABBEE727}" type="pres">
      <dgm:prSet presAssocID="{D5AC67BE-79A6-4EF1-B281-D8067BA2B52C}" presName="spaceBetweenRectangles" presStyleCnt="0"/>
      <dgm:spPr/>
    </dgm:pt>
    <dgm:pt modelId="{FB431C12-D3E9-4EA0-8CE6-FD542A30CE2C}" type="pres">
      <dgm:prSet presAssocID="{EE3EBCBE-8F80-449A-A89E-26C312633CAC}" presName="parentLin" presStyleCnt="0"/>
      <dgm:spPr/>
    </dgm:pt>
    <dgm:pt modelId="{68DA3310-49BC-4E94-9F14-89C8FCDAD192}" type="pres">
      <dgm:prSet presAssocID="{EE3EBCBE-8F80-449A-A89E-26C312633CAC}" presName="parentLeftMargin" presStyleLbl="node1" presStyleIdx="0" presStyleCnt="3"/>
      <dgm:spPr/>
      <dgm:t>
        <a:bodyPr/>
        <a:lstStyle/>
        <a:p>
          <a:endParaRPr lang="bg-BG"/>
        </a:p>
      </dgm:t>
    </dgm:pt>
    <dgm:pt modelId="{908F2501-4BA2-4D0D-895A-75F295C4FF6D}" type="pres">
      <dgm:prSet presAssocID="{EE3EBCBE-8F80-449A-A89E-26C312633CAC}" presName="parentText" presStyleLbl="node1" presStyleIdx="1" presStyleCnt="3" custScaleX="140310" custScaleY="175748">
        <dgm:presLayoutVars>
          <dgm:chMax val="0"/>
          <dgm:bulletEnabled val="1"/>
        </dgm:presLayoutVars>
      </dgm:prSet>
      <dgm:spPr/>
      <dgm:t>
        <a:bodyPr/>
        <a:lstStyle/>
        <a:p>
          <a:endParaRPr lang="bg-BG"/>
        </a:p>
      </dgm:t>
    </dgm:pt>
    <dgm:pt modelId="{6E5F7638-1B9C-491B-A1E1-E7D24308C6D0}" type="pres">
      <dgm:prSet presAssocID="{EE3EBCBE-8F80-449A-A89E-26C312633CAC}" presName="negativeSpace" presStyleCnt="0"/>
      <dgm:spPr/>
    </dgm:pt>
    <dgm:pt modelId="{4A238FE1-A275-445B-B219-B401607DD9E3}" type="pres">
      <dgm:prSet presAssocID="{EE3EBCBE-8F80-449A-A89E-26C312633CAC}" presName="childText" presStyleLbl="conFgAcc1" presStyleIdx="1" presStyleCnt="3">
        <dgm:presLayoutVars>
          <dgm:bulletEnabled val="1"/>
        </dgm:presLayoutVars>
      </dgm:prSet>
      <dgm:spPr/>
    </dgm:pt>
    <dgm:pt modelId="{E93BF253-8D7C-4B4F-9833-4EAEBA701098}" type="pres">
      <dgm:prSet presAssocID="{DC5C0B31-D682-4A1C-8277-54919780EC2C}" presName="spaceBetweenRectangles" presStyleCnt="0"/>
      <dgm:spPr/>
    </dgm:pt>
    <dgm:pt modelId="{B8FD5D4A-5E76-4CD8-ACF6-8B7F5B0E5B6E}" type="pres">
      <dgm:prSet presAssocID="{55E88618-740B-47A6-B899-45FCE1626F38}" presName="parentLin" presStyleCnt="0"/>
      <dgm:spPr/>
    </dgm:pt>
    <dgm:pt modelId="{54B6F3E9-2ED3-4259-9441-64C53CC69EE9}" type="pres">
      <dgm:prSet presAssocID="{55E88618-740B-47A6-B899-45FCE1626F38}" presName="parentLeftMargin" presStyleLbl="node1" presStyleIdx="1" presStyleCnt="3"/>
      <dgm:spPr/>
      <dgm:t>
        <a:bodyPr/>
        <a:lstStyle/>
        <a:p>
          <a:endParaRPr lang="bg-BG"/>
        </a:p>
      </dgm:t>
    </dgm:pt>
    <dgm:pt modelId="{13AE4A99-67C9-4467-9186-D5D331ADDFE8}" type="pres">
      <dgm:prSet presAssocID="{55E88618-740B-47A6-B899-45FCE1626F38}" presName="parentText" presStyleLbl="node1" presStyleIdx="2" presStyleCnt="3" custScaleX="140582" custScaleY="141151">
        <dgm:presLayoutVars>
          <dgm:chMax val="0"/>
          <dgm:bulletEnabled val="1"/>
        </dgm:presLayoutVars>
      </dgm:prSet>
      <dgm:spPr/>
      <dgm:t>
        <a:bodyPr/>
        <a:lstStyle/>
        <a:p>
          <a:endParaRPr lang="bg-BG"/>
        </a:p>
      </dgm:t>
    </dgm:pt>
    <dgm:pt modelId="{6F2DD4C3-2F28-4A0D-85E9-9A2F68516C0C}" type="pres">
      <dgm:prSet presAssocID="{55E88618-740B-47A6-B899-45FCE1626F38}" presName="negativeSpace" presStyleCnt="0"/>
      <dgm:spPr/>
    </dgm:pt>
    <dgm:pt modelId="{DC8738C0-269E-4197-B377-04A4900FF342}" type="pres">
      <dgm:prSet presAssocID="{55E88618-740B-47A6-B899-45FCE1626F38}" presName="childText" presStyleLbl="conFgAcc1" presStyleIdx="2" presStyleCnt="3">
        <dgm:presLayoutVars>
          <dgm:bulletEnabled val="1"/>
        </dgm:presLayoutVars>
      </dgm:prSet>
      <dgm:spPr/>
    </dgm:pt>
  </dgm:ptLst>
  <dgm:cxnLst>
    <dgm:cxn modelId="{D5BB262D-5890-4211-8556-2E5CC388D517}" type="presOf" srcId="{55E88618-740B-47A6-B899-45FCE1626F38}" destId="{13AE4A99-67C9-4467-9186-D5D331ADDFE8}" srcOrd="1" destOrd="0" presId="urn:microsoft.com/office/officeart/2005/8/layout/list1"/>
    <dgm:cxn modelId="{FFA9ACA7-3AEB-4FBE-A433-B9251149CFFE}" type="presOf" srcId="{5B0DCA97-14C6-42DF-855D-728EA93C736A}" destId="{63B136A2-8892-4FAC-825C-AB1CADC1E84F}" srcOrd="0" destOrd="0" presId="urn:microsoft.com/office/officeart/2005/8/layout/list1"/>
    <dgm:cxn modelId="{90F01FB4-B785-4E1F-A305-5070CF45020B}" type="presOf" srcId="{55E88618-740B-47A6-B899-45FCE1626F38}" destId="{54B6F3E9-2ED3-4259-9441-64C53CC69EE9}" srcOrd="0" destOrd="0" presId="urn:microsoft.com/office/officeart/2005/8/layout/list1"/>
    <dgm:cxn modelId="{1E767BFA-23FA-4403-8935-DCF775530E11}" srcId="{5B0DCA97-14C6-42DF-855D-728EA93C736A}" destId="{EE3EBCBE-8F80-449A-A89E-26C312633CAC}" srcOrd="1" destOrd="0" parTransId="{1C0B17E5-B0FC-4D9F-A5AC-2914809BA736}" sibTransId="{DC5C0B31-D682-4A1C-8277-54919780EC2C}"/>
    <dgm:cxn modelId="{C73BD735-9C0E-4F26-9F36-9E072250C25A}" type="presOf" srcId="{CD03240E-188E-462C-9205-CCA41089F635}" destId="{A5419310-99F3-4A33-ABA4-701ED3F5C4AF}" srcOrd="1" destOrd="0" presId="urn:microsoft.com/office/officeart/2005/8/layout/list1"/>
    <dgm:cxn modelId="{64E22E94-3D4E-41F2-8DE0-3EBBAD9CC624}" type="presOf" srcId="{EE3EBCBE-8F80-449A-A89E-26C312633CAC}" destId="{68DA3310-49BC-4E94-9F14-89C8FCDAD192}" srcOrd="0" destOrd="0" presId="urn:microsoft.com/office/officeart/2005/8/layout/list1"/>
    <dgm:cxn modelId="{411D565C-6C53-425A-BC5E-7EAA2E6E06C9}" srcId="{5B0DCA97-14C6-42DF-855D-728EA93C736A}" destId="{55E88618-740B-47A6-B899-45FCE1626F38}" srcOrd="2" destOrd="0" parTransId="{CEECB367-960B-4814-99D1-FC511A6A849F}" sibTransId="{17904391-6623-456E-89BB-184768FB3485}"/>
    <dgm:cxn modelId="{EEFBA134-28A5-4836-8CDF-7676A118E1DE}" type="presOf" srcId="{EE3EBCBE-8F80-449A-A89E-26C312633CAC}" destId="{908F2501-4BA2-4D0D-895A-75F295C4FF6D}" srcOrd="1" destOrd="0" presId="urn:microsoft.com/office/officeart/2005/8/layout/list1"/>
    <dgm:cxn modelId="{09B74F0C-CAD8-4680-9A6B-A659844C2266}" type="presOf" srcId="{CD03240E-188E-462C-9205-CCA41089F635}" destId="{7A43BBDD-13F3-44BF-B52E-409103B71903}" srcOrd="0" destOrd="0" presId="urn:microsoft.com/office/officeart/2005/8/layout/list1"/>
    <dgm:cxn modelId="{F3FBB22F-6332-4527-A63B-A08F9BFF9788}" srcId="{5B0DCA97-14C6-42DF-855D-728EA93C736A}" destId="{CD03240E-188E-462C-9205-CCA41089F635}" srcOrd="0" destOrd="0" parTransId="{CEF08005-9A2F-499E-BF01-0A204D97690E}" sibTransId="{D5AC67BE-79A6-4EF1-B281-D8067BA2B52C}"/>
    <dgm:cxn modelId="{EE175BCA-9ACA-41F5-83D1-34311FA436DF}" type="presParOf" srcId="{63B136A2-8892-4FAC-825C-AB1CADC1E84F}" destId="{128F5E1B-7A2E-4B79-A9EF-9A8A033FE67E}" srcOrd="0" destOrd="0" presId="urn:microsoft.com/office/officeart/2005/8/layout/list1"/>
    <dgm:cxn modelId="{DDE85848-CE67-4D60-B7AE-90C34332DFC0}" type="presParOf" srcId="{128F5E1B-7A2E-4B79-A9EF-9A8A033FE67E}" destId="{7A43BBDD-13F3-44BF-B52E-409103B71903}" srcOrd="0" destOrd="0" presId="urn:microsoft.com/office/officeart/2005/8/layout/list1"/>
    <dgm:cxn modelId="{B3916638-4BE8-4908-AB33-7D3F9C4833FD}" type="presParOf" srcId="{128F5E1B-7A2E-4B79-A9EF-9A8A033FE67E}" destId="{A5419310-99F3-4A33-ABA4-701ED3F5C4AF}" srcOrd="1" destOrd="0" presId="urn:microsoft.com/office/officeart/2005/8/layout/list1"/>
    <dgm:cxn modelId="{F397EFCD-87CF-483B-8810-3965CD067431}" type="presParOf" srcId="{63B136A2-8892-4FAC-825C-AB1CADC1E84F}" destId="{F52B22A6-3648-415C-9E2F-F327B7E768C5}" srcOrd="1" destOrd="0" presId="urn:microsoft.com/office/officeart/2005/8/layout/list1"/>
    <dgm:cxn modelId="{510B5C05-DEF3-48BE-A031-B8B2F7C21F9B}" type="presParOf" srcId="{63B136A2-8892-4FAC-825C-AB1CADC1E84F}" destId="{DFD6B800-0970-44DB-BA22-A32F37F385DF}" srcOrd="2" destOrd="0" presId="urn:microsoft.com/office/officeart/2005/8/layout/list1"/>
    <dgm:cxn modelId="{D194B886-A19B-4C82-BA1E-755247D7AC62}" type="presParOf" srcId="{63B136A2-8892-4FAC-825C-AB1CADC1E84F}" destId="{2652AE1C-F040-4F93-9DE8-A5DCABBEE727}" srcOrd="3" destOrd="0" presId="urn:microsoft.com/office/officeart/2005/8/layout/list1"/>
    <dgm:cxn modelId="{8745B0EB-2BC1-4A52-A474-20617ABE2852}" type="presParOf" srcId="{63B136A2-8892-4FAC-825C-AB1CADC1E84F}" destId="{FB431C12-D3E9-4EA0-8CE6-FD542A30CE2C}" srcOrd="4" destOrd="0" presId="urn:microsoft.com/office/officeart/2005/8/layout/list1"/>
    <dgm:cxn modelId="{038267A3-9781-4FE0-83C0-64DAD171844A}" type="presParOf" srcId="{FB431C12-D3E9-4EA0-8CE6-FD542A30CE2C}" destId="{68DA3310-49BC-4E94-9F14-89C8FCDAD192}" srcOrd="0" destOrd="0" presId="urn:microsoft.com/office/officeart/2005/8/layout/list1"/>
    <dgm:cxn modelId="{1B1F4C18-C0AA-4043-9821-4E73AB862C90}" type="presParOf" srcId="{FB431C12-D3E9-4EA0-8CE6-FD542A30CE2C}" destId="{908F2501-4BA2-4D0D-895A-75F295C4FF6D}" srcOrd="1" destOrd="0" presId="urn:microsoft.com/office/officeart/2005/8/layout/list1"/>
    <dgm:cxn modelId="{F0E82692-0085-4494-9DB8-1706696819DA}" type="presParOf" srcId="{63B136A2-8892-4FAC-825C-AB1CADC1E84F}" destId="{6E5F7638-1B9C-491B-A1E1-E7D24308C6D0}" srcOrd="5" destOrd="0" presId="urn:microsoft.com/office/officeart/2005/8/layout/list1"/>
    <dgm:cxn modelId="{93DA86C3-82CA-4364-BE96-BD6338524CDB}" type="presParOf" srcId="{63B136A2-8892-4FAC-825C-AB1CADC1E84F}" destId="{4A238FE1-A275-445B-B219-B401607DD9E3}" srcOrd="6" destOrd="0" presId="urn:microsoft.com/office/officeart/2005/8/layout/list1"/>
    <dgm:cxn modelId="{37285DAF-F244-447F-A762-91CA802780BD}" type="presParOf" srcId="{63B136A2-8892-4FAC-825C-AB1CADC1E84F}" destId="{E93BF253-8D7C-4B4F-9833-4EAEBA701098}" srcOrd="7" destOrd="0" presId="urn:microsoft.com/office/officeart/2005/8/layout/list1"/>
    <dgm:cxn modelId="{A334660B-3429-45E7-9C79-58AFBF823D66}" type="presParOf" srcId="{63B136A2-8892-4FAC-825C-AB1CADC1E84F}" destId="{B8FD5D4A-5E76-4CD8-ACF6-8B7F5B0E5B6E}" srcOrd="8" destOrd="0" presId="urn:microsoft.com/office/officeart/2005/8/layout/list1"/>
    <dgm:cxn modelId="{CFBB1DB3-8941-478C-96FF-F7E7914C2E22}" type="presParOf" srcId="{B8FD5D4A-5E76-4CD8-ACF6-8B7F5B0E5B6E}" destId="{54B6F3E9-2ED3-4259-9441-64C53CC69EE9}" srcOrd="0" destOrd="0" presId="urn:microsoft.com/office/officeart/2005/8/layout/list1"/>
    <dgm:cxn modelId="{1C53DADD-63E1-4670-9DC3-624C2BE02D98}" type="presParOf" srcId="{B8FD5D4A-5E76-4CD8-ACF6-8B7F5B0E5B6E}" destId="{13AE4A99-67C9-4467-9186-D5D331ADDFE8}" srcOrd="1" destOrd="0" presId="urn:microsoft.com/office/officeart/2005/8/layout/list1"/>
    <dgm:cxn modelId="{E90824F1-9D33-4450-94D1-1E73E8E7FBA3}" type="presParOf" srcId="{63B136A2-8892-4FAC-825C-AB1CADC1E84F}" destId="{6F2DD4C3-2F28-4A0D-85E9-9A2F68516C0C}" srcOrd="9" destOrd="0" presId="urn:microsoft.com/office/officeart/2005/8/layout/list1"/>
    <dgm:cxn modelId="{731D2065-09E1-4735-86FD-7584C0F3E99A}" type="presParOf" srcId="{63B136A2-8892-4FAC-825C-AB1CADC1E84F}" destId="{DC8738C0-269E-4197-B377-04A4900FF342}"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B0DCA97-14C6-42DF-855D-728EA93C736A}"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bg-BG"/>
        </a:p>
      </dgm:t>
    </dgm:pt>
    <dgm:pt modelId="{CD03240E-188E-462C-9205-CCA41089F635}">
      <dgm:prSet phldrT="[Текст]" custT="1">
        <dgm:style>
          <a:lnRef idx="2">
            <a:schemeClr val="accent1"/>
          </a:lnRef>
          <a:fillRef idx="1">
            <a:schemeClr val="lt1"/>
          </a:fillRef>
          <a:effectRef idx="0">
            <a:schemeClr val="accent1"/>
          </a:effectRef>
          <a:fontRef idx="minor">
            <a:schemeClr val="dk1"/>
          </a:fontRef>
        </dgm:style>
      </dgm:prSet>
      <dgm:spPr>
        <a:solidFill>
          <a:schemeClr val="accent1">
            <a:lumMod val="20000"/>
            <a:lumOff val="80000"/>
          </a:schemeClr>
        </a:solidFill>
      </dgm:spPr>
      <dgm:t>
        <a:bodyPr/>
        <a:lstStyle/>
        <a:p>
          <a:r>
            <a:rPr lang="en-US" sz="2000" dirty="0" smtClean="0"/>
            <a:t>MH – participation in public life on equal basis with others, directly or with chosen representative </a:t>
          </a:r>
          <a:endParaRPr lang="bg-BG" sz="2000" dirty="0"/>
        </a:p>
      </dgm:t>
    </dgm:pt>
    <dgm:pt modelId="{CEF08005-9A2F-499E-BF01-0A204D97690E}" type="parTrans" cxnId="{F3FBB22F-6332-4527-A63B-A08F9BFF9788}">
      <dgm:prSet/>
      <dgm:spPr/>
      <dgm:t>
        <a:bodyPr/>
        <a:lstStyle/>
        <a:p>
          <a:endParaRPr lang="bg-BG"/>
        </a:p>
      </dgm:t>
    </dgm:pt>
    <dgm:pt modelId="{D5AC67BE-79A6-4EF1-B281-D8067BA2B52C}" type="sibTrans" cxnId="{F3FBB22F-6332-4527-A63B-A08F9BFF9788}">
      <dgm:prSet/>
      <dgm:spPr/>
      <dgm:t>
        <a:bodyPr/>
        <a:lstStyle/>
        <a:p>
          <a:endParaRPr lang="bg-BG"/>
        </a:p>
      </dgm:t>
    </dgm:pt>
    <dgm:pt modelId="{EE3EBCBE-8F80-449A-A89E-26C312633CAC}">
      <dgm:prSet phldrT="[Текст]" custT="1">
        <dgm:style>
          <a:lnRef idx="2">
            <a:schemeClr val="accent3"/>
          </a:lnRef>
          <a:fillRef idx="1">
            <a:schemeClr val="lt1"/>
          </a:fillRef>
          <a:effectRef idx="0">
            <a:schemeClr val="accent3"/>
          </a:effectRef>
          <a:fontRef idx="minor">
            <a:schemeClr val="dk1"/>
          </a:fontRef>
        </dgm:style>
      </dgm:prSet>
      <dgm:spPr>
        <a:solidFill>
          <a:schemeClr val="accent3">
            <a:lumMod val="20000"/>
            <a:lumOff val="80000"/>
          </a:schemeClr>
        </a:solidFill>
      </dgm:spPr>
      <dgm:t>
        <a:bodyPr/>
        <a:lstStyle/>
        <a:p>
          <a:r>
            <a:rPr lang="en-US" sz="2000" dirty="0" smtClean="0"/>
            <a:t>ID – participation in designing and implementing policies that affect them </a:t>
          </a:r>
          <a:endParaRPr lang="bg-BG" sz="2000" dirty="0"/>
        </a:p>
      </dgm:t>
    </dgm:pt>
    <dgm:pt modelId="{1C0B17E5-B0FC-4D9F-A5AC-2914809BA736}" type="parTrans" cxnId="{1E767BFA-23FA-4403-8935-DCF775530E11}">
      <dgm:prSet/>
      <dgm:spPr/>
      <dgm:t>
        <a:bodyPr/>
        <a:lstStyle/>
        <a:p>
          <a:endParaRPr lang="bg-BG"/>
        </a:p>
      </dgm:t>
    </dgm:pt>
    <dgm:pt modelId="{DC5C0B31-D682-4A1C-8277-54919780EC2C}" type="sibTrans" cxnId="{1E767BFA-23FA-4403-8935-DCF775530E11}">
      <dgm:prSet/>
      <dgm:spPr/>
      <dgm:t>
        <a:bodyPr/>
        <a:lstStyle/>
        <a:p>
          <a:endParaRPr lang="bg-BG"/>
        </a:p>
      </dgm:t>
    </dgm:pt>
    <dgm:pt modelId="{55E88618-740B-47A6-B899-45FCE1626F38}">
      <dgm:prSet phldrT="[Текст]" custT="1">
        <dgm:style>
          <a:lnRef idx="2">
            <a:schemeClr val="accent4"/>
          </a:lnRef>
          <a:fillRef idx="1">
            <a:schemeClr val="lt1"/>
          </a:fillRef>
          <a:effectRef idx="0">
            <a:schemeClr val="accent4"/>
          </a:effectRef>
          <a:fontRef idx="minor">
            <a:schemeClr val="dk1"/>
          </a:fontRef>
        </dgm:style>
      </dgm:prSet>
      <dgm:spPr>
        <a:solidFill>
          <a:schemeClr val="accent4">
            <a:lumMod val="20000"/>
            <a:lumOff val="80000"/>
          </a:schemeClr>
        </a:solidFill>
      </dgm:spPr>
      <dgm:t>
        <a:bodyPr/>
        <a:lstStyle/>
        <a:p>
          <a:r>
            <a:rPr lang="en-US" sz="2000" dirty="0" smtClean="0"/>
            <a:t>RH – participation to ensure that needs related to family planning and access to contraceptives are met</a:t>
          </a:r>
          <a:endParaRPr lang="bg-BG" sz="2000" dirty="0"/>
        </a:p>
      </dgm:t>
    </dgm:pt>
    <dgm:pt modelId="{CEECB367-960B-4814-99D1-FC511A6A849F}" type="parTrans" cxnId="{411D565C-6C53-425A-BC5E-7EAA2E6E06C9}">
      <dgm:prSet/>
      <dgm:spPr/>
      <dgm:t>
        <a:bodyPr/>
        <a:lstStyle/>
        <a:p>
          <a:endParaRPr lang="bg-BG"/>
        </a:p>
      </dgm:t>
    </dgm:pt>
    <dgm:pt modelId="{17904391-6623-456E-89BB-184768FB3485}" type="sibTrans" cxnId="{411D565C-6C53-425A-BC5E-7EAA2E6E06C9}">
      <dgm:prSet/>
      <dgm:spPr/>
      <dgm:t>
        <a:bodyPr/>
        <a:lstStyle/>
        <a:p>
          <a:endParaRPr lang="bg-BG"/>
        </a:p>
      </dgm:t>
    </dgm:pt>
    <dgm:pt modelId="{63B136A2-8892-4FAC-825C-AB1CADC1E84F}" type="pres">
      <dgm:prSet presAssocID="{5B0DCA97-14C6-42DF-855D-728EA93C736A}" presName="linear" presStyleCnt="0">
        <dgm:presLayoutVars>
          <dgm:dir/>
          <dgm:animLvl val="lvl"/>
          <dgm:resizeHandles val="exact"/>
        </dgm:presLayoutVars>
      </dgm:prSet>
      <dgm:spPr/>
      <dgm:t>
        <a:bodyPr/>
        <a:lstStyle/>
        <a:p>
          <a:endParaRPr lang="bg-BG"/>
        </a:p>
      </dgm:t>
    </dgm:pt>
    <dgm:pt modelId="{128F5E1B-7A2E-4B79-A9EF-9A8A033FE67E}" type="pres">
      <dgm:prSet presAssocID="{CD03240E-188E-462C-9205-CCA41089F635}" presName="parentLin" presStyleCnt="0"/>
      <dgm:spPr/>
    </dgm:pt>
    <dgm:pt modelId="{7A43BBDD-13F3-44BF-B52E-409103B71903}" type="pres">
      <dgm:prSet presAssocID="{CD03240E-188E-462C-9205-CCA41089F635}" presName="parentLeftMargin" presStyleLbl="node1" presStyleIdx="0" presStyleCnt="3"/>
      <dgm:spPr/>
      <dgm:t>
        <a:bodyPr/>
        <a:lstStyle/>
        <a:p>
          <a:endParaRPr lang="bg-BG"/>
        </a:p>
      </dgm:t>
    </dgm:pt>
    <dgm:pt modelId="{A5419310-99F3-4A33-ABA4-701ED3F5C4AF}" type="pres">
      <dgm:prSet presAssocID="{CD03240E-188E-462C-9205-CCA41089F635}" presName="parentText" presStyleLbl="node1" presStyleIdx="0" presStyleCnt="3" custScaleX="142857" custScaleY="153893">
        <dgm:presLayoutVars>
          <dgm:chMax val="0"/>
          <dgm:bulletEnabled val="1"/>
        </dgm:presLayoutVars>
      </dgm:prSet>
      <dgm:spPr/>
      <dgm:t>
        <a:bodyPr/>
        <a:lstStyle/>
        <a:p>
          <a:endParaRPr lang="bg-BG"/>
        </a:p>
      </dgm:t>
    </dgm:pt>
    <dgm:pt modelId="{F52B22A6-3648-415C-9E2F-F327B7E768C5}" type="pres">
      <dgm:prSet presAssocID="{CD03240E-188E-462C-9205-CCA41089F635}" presName="negativeSpace" presStyleCnt="0"/>
      <dgm:spPr/>
    </dgm:pt>
    <dgm:pt modelId="{DFD6B800-0970-44DB-BA22-A32F37F385DF}" type="pres">
      <dgm:prSet presAssocID="{CD03240E-188E-462C-9205-CCA41089F635}" presName="childText" presStyleLbl="conFgAcc1" presStyleIdx="0" presStyleCnt="3">
        <dgm:presLayoutVars>
          <dgm:bulletEnabled val="1"/>
        </dgm:presLayoutVars>
      </dgm:prSet>
      <dgm:spPr/>
    </dgm:pt>
    <dgm:pt modelId="{2652AE1C-F040-4F93-9DE8-A5DCABBEE727}" type="pres">
      <dgm:prSet presAssocID="{D5AC67BE-79A6-4EF1-B281-D8067BA2B52C}" presName="spaceBetweenRectangles" presStyleCnt="0"/>
      <dgm:spPr/>
    </dgm:pt>
    <dgm:pt modelId="{FB431C12-D3E9-4EA0-8CE6-FD542A30CE2C}" type="pres">
      <dgm:prSet presAssocID="{EE3EBCBE-8F80-449A-A89E-26C312633CAC}" presName="parentLin" presStyleCnt="0"/>
      <dgm:spPr/>
    </dgm:pt>
    <dgm:pt modelId="{68DA3310-49BC-4E94-9F14-89C8FCDAD192}" type="pres">
      <dgm:prSet presAssocID="{EE3EBCBE-8F80-449A-A89E-26C312633CAC}" presName="parentLeftMargin" presStyleLbl="node1" presStyleIdx="0" presStyleCnt="3"/>
      <dgm:spPr/>
      <dgm:t>
        <a:bodyPr/>
        <a:lstStyle/>
        <a:p>
          <a:endParaRPr lang="bg-BG"/>
        </a:p>
      </dgm:t>
    </dgm:pt>
    <dgm:pt modelId="{908F2501-4BA2-4D0D-895A-75F295C4FF6D}" type="pres">
      <dgm:prSet presAssocID="{EE3EBCBE-8F80-449A-A89E-26C312633CAC}" presName="parentText" presStyleLbl="node1" presStyleIdx="1" presStyleCnt="3" custScaleX="140310" custScaleY="147812">
        <dgm:presLayoutVars>
          <dgm:chMax val="0"/>
          <dgm:bulletEnabled val="1"/>
        </dgm:presLayoutVars>
      </dgm:prSet>
      <dgm:spPr/>
      <dgm:t>
        <a:bodyPr/>
        <a:lstStyle/>
        <a:p>
          <a:endParaRPr lang="bg-BG"/>
        </a:p>
      </dgm:t>
    </dgm:pt>
    <dgm:pt modelId="{6E5F7638-1B9C-491B-A1E1-E7D24308C6D0}" type="pres">
      <dgm:prSet presAssocID="{EE3EBCBE-8F80-449A-A89E-26C312633CAC}" presName="negativeSpace" presStyleCnt="0"/>
      <dgm:spPr/>
    </dgm:pt>
    <dgm:pt modelId="{4A238FE1-A275-445B-B219-B401607DD9E3}" type="pres">
      <dgm:prSet presAssocID="{EE3EBCBE-8F80-449A-A89E-26C312633CAC}" presName="childText" presStyleLbl="conFgAcc1" presStyleIdx="1" presStyleCnt="3">
        <dgm:presLayoutVars>
          <dgm:bulletEnabled val="1"/>
        </dgm:presLayoutVars>
      </dgm:prSet>
      <dgm:spPr/>
    </dgm:pt>
    <dgm:pt modelId="{E93BF253-8D7C-4B4F-9833-4EAEBA701098}" type="pres">
      <dgm:prSet presAssocID="{DC5C0B31-D682-4A1C-8277-54919780EC2C}" presName="spaceBetweenRectangles" presStyleCnt="0"/>
      <dgm:spPr/>
    </dgm:pt>
    <dgm:pt modelId="{B8FD5D4A-5E76-4CD8-ACF6-8B7F5B0E5B6E}" type="pres">
      <dgm:prSet presAssocID="{55E88618-740B-47A6-B899-45FCE1626F38}" presName="parentLin" presStyleCnt="0"/>
      <dgm:spPr/>
    </dgm:pt>
    <dgm:pt modelId="{54B6F3E9-2ED3-4259-9441-64C53CC69EE9}" type="pres">
      <dgm:prSet presAssocID="{55E88618-740B-47A6-B899-45FCE1626F38}" presName="parentLeftMargin" presStyleLbl="node1" presStyleIdx="1" presStyleCnt="3"/>
      <dgm:spPr/>
      <dgm:t>
        <a:bodyPr/>
        <a:lstStyle/>
        <a:p>
          <a:endParaRPr lang="bg-BG"/>
        </a:p>
      </dgm:t>
    </dgm:pt>
    <dgm:pt modelId="{13AE4A99-67C9-4467-9186-D5D331ADDFE8}" type="pres">
      <dgm:prSet presAssocID="{55E88618-740B-47A6-B899-45FCE1626F38}" presName="parentText" presStyleLbl="node1" presStyleIdx="2" presStyleCnt="3" custScaleX="140582">
        <dgm:presLayoutVars>
          <dgm:chMax val="0"/>
          <dgm:bulletEnabled val="1"/>
        </dgm:presLayoutVars>
      </dgm:prSet>
      <dgm:spPr/>
      <dgm:t>
        <a:bodyPr/>
        <a:lstStyle/>
        <a:p>
          <a:endParaRPr lang="bg-BG"/>
        </a:p>
      </dgm:t>
    </dgm:pt>
    <dgm:pt modelId="{6F2DD4C3-2F28-4A0D-85E9-9A2F68516C0C}" type="pres">
      <dgm:prSet presAssocID="{55E88618-740B-47A6-B899-45FCE1626F38}" presName="negativeSpace" presStyleCnt="0"/>
      <dgm:spPr/>
    </dgm:pt>
    <dgm:pt modelId="{DC8738C0-269E-4197-B377-04A4900FF342}" type="pres">
      <dgm:prSet presAssocID="{55E88618-740B-47A6-B899-45FCE1626F38}" presName="childText" presStyleLbl="conFgAcc1" presStyleIdx="2" presStyleCnt="3">
        <dgm:presLayoutVars>
          <dgm:bulletEnabled val="1"/>
        </dgm:presLayoutVars>
      </dgm:prSet>
      <dgm:spPr/>
    </dgm:pt>
  </dgm:ptLst>
  <dgm:cxnLst>
    <dgm:cxn modelId="{3CDB07B2-25C7-4EB6-9079-30089283859F}" type="presOf" srcId="{55E88618-740B-47A6-B899-45FCE1626F38}" destId="{54B6F3E9-2ED3-4259-9441-64C53CC69EE9}" srcOrd="0" destOrd="0" presId="urn:microsoft.com/office/officeart/2005/8/layout/list1"/>
    <dgm:cxn modelId="{F15087A4-B03C-4028-AA8E-0FF8A492FC19}" type="presOf" srcId="{CD03240E-188E-462C-9205-CCA41089F635}" destId="{7A43BBDD-13F3-44BF-B52E-409103B71903}" srcOrd="0" destOrd="0" presId="urn:microsoft.com/office/officeart/2005/8/layout/list1"/>
    <dgm:cxn modelId="{E3D9E2A3-B5CD-4FC6-BE3D-8A77CA1DA7A5}" type="presOf" srcId="{CD03240E-188E-462C-9205-CCA41089F635}" destId="{A5419310-99F3-4A33-ABA4-701ED3F5C4AF}" srcOrd="1" destOrd="0" presId="urn:microsoft.com/office/officeart/2005/8/layout/list1"/>
    <dgm:cxn modelId="{B732A7EB-6081-48D0-B18B-C2C7D4F36EC1}" type="presOf" srcId="{55E88618-740B-47A6-B899-45FCE1626F38}" destId="{13AE4A99-67C9-4467-9186-D5D331ADDFE8}" srcOrd="1" destOrd="0" presId="urn:microsoft.com/office/officeart/2005/8/layout/list1"/>
    <dgm:cxn modelId="{D65C7F43-DC8C-4AB7-8545-2E10F329B613}" type="presOf" srcId="{EE3EBCBE-8F80-449A-A89E-26C312633CAC}" destId="{68DA3310-49BC-4E94-9F14-89C8FCDAD192}" srcOrd="0" destOrd="0" presId="urn:microsoft.com/office/officeart/2005/8/layout/list1"/>
    <dgm:cxn modelId="{1E767BFA-23FA-4403-8935-DCF775530E11}" srcId="{5B0DCA97-14C6-42DF-855D-728EA93C736A}" destId="{EE3EBCBE-8F80-449A-A89E-26C312633CAC}" srcOrd="1" destOrd="0" parTransId="{1C0B17E5-B0FC-4D9F-A5AC-2914809BA736}" sibTransId="{DC5C0B31-D682-4A1C-8277-54919780EC2C}"/>
    <dgm:cxn modelId="{411D565C-6C53-425A-BC5E-7EAA2E6E06C9}" srcId="{5B0DCA97-14C6-42DF-855D-728EA93C736A}" destId="{55E88618-740B-47A6-B899-45FCE1626F38}" srcOrd="2" destOrd="0" parTransId="{CEECB367-960B-4814-99D1-FC511A6A849F}" sibTransId="{17904391-6623-456E-89BB-184768FB3485}"/>
    <dgm:cxn modelId="{10BBC470-AD9A-4B45-BA10-68CA02E9C394}" type="presOf" srcId="{EE3EBCBE-8F80-449A-A89E-26C312633CAC}" destId="{908F2501-4BA2-4D0D-895A-75F295C4FF6D}" srcOrd="1" destOrd="0" presId="urn:microsoft.com/office/officeart/2005/8/layout/list1"/>
    <dgm:cxn modelId="{D93733F0-43BC-4BE2-B64D-5185AC46AC74}" type="presOf" srcId="{5B0DCA97-14C6-42DF-855D-728EA93C736A}" destId="{63B136A2-8892-4FAC-825C-AB1CADC1E84F}" srcOrd="0" destOrd="0" presId="urn:microsoft.com/office/officeart/2005/8/layout/list1"/>
    <dgm:cxn modelId="{F3FBB22F-6332-4527-A63B-A08F9BFF9788}" srcId="{5B0DCA97-14C6-42DF-855D-728EA93C736A}" destId="{CD03240E-188E-462C-9205-CCA41089F635}" srcOrd="0" destOrd="0" parTransId="{CEF08005-9A2F-499E-BF01-0A204D97690E}" sibTransId="{D5AC67BE-79A6-4EF1-B281-D8067BA2B52C}"/>
    <dgm:cxn modelId="{08948000-520D-4E22-9C73-01CC39D84D17}" type="presParOf" srcId="{63B136A2-8892-4FAC-825C-AB1CADC1E84F}" destId="{128F5E1B-7A2E-4B79-A9EF-9A8A033FE67E}" srcOrd="0" destOrd="0" presId="urn:microsoft.com/office/officeart/2005/8/layout/list1"/>
    <dgm:cxn modelId="{23050954-2AAC-472C-AC44-EF07A7681B61}" type="presParOf" srcId="{128F5E1B-7A2E-4B79-A9EF-9A8A033FE67E}" destId="{7A43BBDD-13F3-44BF-B52E-409103B71903}" srcOrd="0" destOrd="0" presId="urn:microsoft.com/office/officeart/2005/8/layout/list1"/>
    <dgm:cxn modelId="{9FB851EA-8A40-449E-B18E-A6857F9070F5}" type="presParOf" srcId="{128F5E1B-7A2E-4B79-A9EF-9A8A033FE67E}" destId="{A5419310-99F3-4A33-ABA4-701ED3F5C4AF}" srcOrd="1" destOrd="0" presId="urn:microsoft.com/office/officeart/2005/8/layout/list1"/>
    <dgm:cxn modelId="{1B624191-A714-4A0A-8585-CE6FAF44B3FA}" type="presParOf" srcId="{63B136A2-8892-4FAC-825C-AB1CADC1E84F}" destId="{F52B22A6-3648-415C-9E2F-F327B7E768C5}" srcOrd="1" destOrd="0" presId="urn:microsoft.com/office/officeart/2005/8/layout/list1"/>
    <dgm:cxn modelId="{B4FD5001-B4FE-4F51-9CC3-CD7B7AAF0149}" type="presParOf" srcId="{63B136A2-8892-4FAC-825C-AB1CADC1E84F}" destId="{DFD6B800-0970-44DB-BA22-A32F37F385DF}" srcOrd="2" destOrd="0" presId="urn:microsoft.com/office/officeart/2005/8/layout/list1"/>
    <dgm:cxn modelId="{627C50C9-AE0F-4E99-A3B3-A98A731F2405}" type="presParOf" srcId="{63B136A2-8892-4FAC-825C-AB1CADC1E84F}" destId="{2652AE1C-F040-4F93-9DE8-A5DCABBEE727}" srcOrd="3" destOrd="0" presId="urn:microsoft.com/office/officeart/2005/8/layout/list1"/>
    <dgm:cxn modelId="{7953AC1F-1D6B-4054-BDD1-86B684098C87}" type="presParOf" srcId="{63B136A2-8892-4FAC-825C-AB1CADC1E84F}" destId="{FB431C12-D3E9-4EA0-8CE6-FD542A30CE2C}" srcOrd="4" destOrd="0" presId="urn:microsoft.com/office/officeart/2005/8/layout/list1"/>
    <dgm:cxn modelId="{15FACF56-4BD6-4EDC-86BE-AEC02720A866}" type="presParOf" srcId="{FB431C12-D3E9-4EA0-8CE6-FD542A30CE2C}" destId="{68DA3310-49BC-4E94-9F14-89C8FCDAD192}" srcOrd="0" destOrd="0" presId="urn:microsoft.com/office/officeart/2005/8/layout/list1"/>
    <dgm:cxn modelId="{81A4C720-4E84-4C5A-BB40-510A71C4610B}" type="presParOf" srcId="{FB431C12-D3E9-4EA0-8CE6-FD542A30CE2C}" destId="{908F2501-4BA2-4D0D-895A-75F295C4FF6D}" srcOrd="1" destOrd="0" presId="urn:microsoft.com/office/officeart/2005/8/layout/list1"/>
    <dgm:cxn modelId="{6EF07E5A-270C-44DE-976A-3684AC26407B}" type="presParOf" srcId="{63B136A2-8892-4FAC-825C-AB1CADC1E84F}" destId="{6E5F7638-1B9C-491B-A1E1-E7D24308C6D0}" srcOrd="5" destOrd="0" presId="urn:microsoft.com/office/officeart/2005/8/layout/list1"/>
    <dgm:cxn modelId="{FAC2B7DA-8CCE-42A7-A5C1-A5055A463007}" type="presParOf" srcId="{63B136A2-8892-4FAC-825C-AB1CADC1E84F}" destId="{4A238FE1-A275-445B-B219-B401607DD9E3}" srcOrd="6" destOrd="0" presId="urn:microsoft.com/office/officeart/2005/8/layout/list1"/>
    <dgm:cxn modelId="{817EEAA3-0069-492B-BAB0-360BD9E8C2FD}" type="presParOf" srcId="{63B136A2-8892-4FAC-825C-AB1CADC1E84F}" destId="{E93BF253-8D7C-4B4F-9833-4EAEBA701098}" srcOrd="7" destOrd="0" presId="urn:microsoft.com/office/officeart/2005/8/layout/list1"/>
    <dgm:cxn modelId="{69F180F9-2101-4582-AE47-5C1ED91AF97A}" type="presParOf" srcId="{63B136A2-8892-4FAC-825C-AB1CADC1E84F}" destId="{B8FD5D4A-5E76-4CD8-ACF6-8B7F5B0E5B6E}" srcOrd="8" destOrd="0" presId="urn:microsoft.com/office/officeart/2005/8/layout/list1"/>
    <dgm:cxn modelId="{9F3696CE-BBCC-4B10-B057-6B4D9AEACDE2}" type="presParOf" srcId="{B8FD5D4A-5E76-4CD8-ACF6-8B7F5B0E5B6E}" destId="{54B6F3E9-2ED3-4259-9441-64C53CC69EE9}" srcOrd="0" destOrd="0" presId="urn:microsoft.com/office/officeart/2005/8/layout/list1"/>
    <dgm:cxn modelId="{052C6769-62E8-4529-9C23-903924D32FF6}" type="presParOf" srcId="{B8FD5D4A-5E76-4CD8-ACF6-8B7F5B0E5B6E}" destId="{13AE4A99-67C9-4467-9186-D5D331ADDFE8}" srcOrd="1" destOrd="0" presId="urn:microsoft.com/office/officeart/2005/8/layout/list1"/>
    <dgm:cxn modelId="{0296A887-2CF1-4FB0-B77B-AE17E3FC8F22}" type="presParOf" srcId="{63B136A2-8892-4FAC-825C-AB1CADC1E84F}" destId="{6F2DD4C3-2F28-4A0D-85E9-9A2F68516C0C}" srcOrd="9" destOrd="0" presId="urn:microsoft.com/office/officeart/2005/8/layout/list1"/>
    <dgm:cxn modelId="{81302510-1E20-4C23-963B-5613A1677389}" type="presParOf" srcId="{63B136A2-8892-4FAC-825C-AB1CADC1E84F}" destId="{DC8738C0-269E-4197-B377-04A4900FF342}"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B0DCA97-14C6-42DF-855D-728EA93C736A}"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bg-BG"/>
        </a:p>
      </dgm:t>
    </dgm:pt>
    <dgm:pt modelId="{CD03240E-188E-462C-9205-CCA41089F635}">
      <dgm:prSet phldrT="[Текст]" custT="1">
        <dgm:style>
          <a:lnRef idx="2">
            <a:schemeClr val="accent1"/>
          </a:lnRef>
          <a:fillRef idx="1">
            <a:schemeClr val="lt1"/>
          </a:fillRef>
          <a:effectRef idx="0">
            <a:schemeClr val="accent1"/>
          </a:effectRef>
          <a:fontRef idx="minor">
            <a:schemeClr val="dk1"/>
          </a:fontRef>
        </dgm:style>
      </dgm:prSet>
      <dgm:spPr>
        <a:solidFill>
          <a:schemeClr val="accent1">
            <a:lumMod val="20000"/>
            <a:lumOff val="80000"/>
          </a:schemeClr>
        </a:solidFill>
      </dgm:spPr>
      <dgm:t>
        <a:bodyPr/>
        <a:lstStyle/>
        <a:p>
          <a:r>
            <a:rPr lang="en-US" sz="2000" dirty="0" smtClean="0"/>
            <a:t>MH – protection from stigma, unnecessary institutionalization </a:t>
          </a:r>
          <a:endParaRPr lang="bg-BG" sz="2000" dirty="0"/>
        </a:p>
      </dgm:t>
    </dgm:pt>
    <dgm:pt modelId="{CEF08005-9A2F-499E-BF01-0A204D97690E}" type="parTrans" cxnId="{F3FBB22F-6332-4527-A63B-A08F9BFF9788}">
      <dgm:prSet/>
      <dgm:spPr/>
      <dgm:t>
        <a:bodyPr/>
        <a:lstStyle/>
        <a:p>
          <a:endParaRPr lang="bg-BG"/>
        </a:p>
      </dgm:t>
    </dgm:pt>
    <dgm:pt modelId="{D5AC67BE-79A6-4EF1-B281-D8067BA2B52C}" type="sibTrans" cxnId="{F3FBB22F-6332-4527-A63B-A08F9BFF9788}">
      <dgm:prSet/>
      <dgm:spPr/>
      <dgm:t>
        <a:bodyPr/>
        <a:lstStyle/>
        <a:p>
          <a:endParaRPr lang="bg-BG"/>
        </a:p>
      </dgm:t>
    </dgm:pt>
    <dgm:pt modelId="{EE3EBCBE-8F80-449A-A89E-26C312633CAC}">
      <dgm:prSet phldrT="[Текст]" custT="1">
        <dgm:style>
          <a:lnRef idx="2">
            <a:schemeClr val="accent3"/>
          </a:lnRef>
          <a:fillRef idx="1">
            <a:schemeClr val="lt1"/>
          </a:fillRef>
          <a:effectRef idx="0">
            <a:schemeClr val="accent3"/>
          </a:effectRef>
          <a:fontRef idx="minor">
            <a:schemeClr val="dk1"/>
          </a:fontRef>
        </dgm:style>
      </dgm:prSet>
      <dgm:spPr>
        <a:solidFill>
          <a:schemeClr val="accent3">
            <a:lumMod val="20000"/>
            <a:lumOff val="80000"/>
          </a:schemeClr>
        </a:solidFill>
      </dgm:spPr>
      <dgm:t>
        <a:bodyPr/>
        <a:lstStyle/>
        <a:p>
          <a:r>
            <a:rPr lang="en-US" sz="2000" dirty="0" smtClean="0"/>
            <a:t>ID – protection from stigmatization in fields of education, employment, housing and health care (awareness raising campaigns on HIV/AIDS) </a:t>
          </a:r>
          <a:endParaRPr lang="bg-BG" sz="2000" dirty="0"/>
        </a:p>
      </dgm:t>
    </dgm:pt>
    <dgm:pt modelId="{1C0B17E5-B0FC-4D9F-A5AC-2914809BA736}" type="parTrans" cxnId="{1E767BFA-23FA-4403-8935-DCF775530E11}">
      <dgm:prSet/>
      <dgm:spPr/>
      <dgm:t>
        <a:bodyPr/>
        <a:lstStyle/>
        <a:p>
          <a:endParaRPr lang="bg-BG"/>
        </a:p>
      </dgm:t>
    </dgm:pt>
    <dgm:pt modelId="{DC5C0B31-D682-4A1C-8277-54919780EC2C}" type="sibTrans" cxnId="{1E767BFA-23FA-4403-8935-DCF775530E11}">
      <dgm:prSet/>
      <dgm:spPr/>
      <dgm:t>
        <a:bodyPr/>
        <a:lstStyle/>
        <a:p>
          <a:endParaRPr lang="bg-BG"/>
        </a:p>
      </dgm:t>
    </dgm:pt>
    <dgm:pt modelId="{55E88618-740B-47A6-B899-45FCE1626F38}">
      <dgm:prSet phldrT="[Текст]" custT="1">
        <dgm:style>
          <a:lnRef idx="2">
            <a:schemeClr val="accent4"/>
          </a:lnRef>
          <a:fillRef idx="1">
            <a:schemeClr val="lt1"/>
          </a:fillRef>
          <a:effectRef idx="0">
            <a:schemeClr val="accent4"/>
          </a:effectRef>
          <a:fontRef idx="minor">
            <a:schemeClr val="dk1"/>
          </a:fontRef>
        </dgm:style>
      </dgm:prSet>
      <dgm:spPr>
        <a:solidFill>
          <a:schemeClr val="accent4">
            <a:lumMod val="20000"/>
            <a:lumOff val="80000"/>
          </a:schemeClr>
        </a:solidFill>
      </dgm:spPr>
      <dgm:t>
        <a:bodyPr/>
        <a:lstStyle/>
        <a:p>
          <a:r>
            <a:rPr lang="en-US" sz="2000" dirty="0" smtClean="0"/>
            <a:t>RH – removal of legal and other obstacles that prevent women from accessing health care on the basis of gender </a:t>
          </a:r>
          <a:endParaRPr lang="bg-BG" sz="2000" dirty="0"/>
        </a:p>
      </dgm:t>
    </dgm:pt>
    <dgm:pt modelId="{CEECB367-960B-4814-99D1-FC511A6A849F}" type="parTrans" cxnId="{411D565C-6C53-425A-BC5E-7EAA2E6E06C9}">
      <dgm:prSet/>
      <dgm:spPr/>
      <dgm:t>
        <a:bodyPr/>
        <a:lstStyle/>
        <a:p>
          <a:endParaRPr lang="bg-BG"/>
        </a:p>
      </dgm:t>
    </dgm:pt>
    <dgm:pt modelId="{17904391-6623-456E-89BB-184768FB3485}" type="sibTrans" cxnId="{411D565C-6C53-425A-BC5E-7EAA2E6E06C9}">
      <dgm:prSet/>
      <dgm:spPr/>
      <dgm:t>
        <a:bodyPr/>
        <a:lstStyle/>
        <a:p>
          <a:endParaRPr lang="bg-BG"/>
        </a:p>
      </dgm:t>
    </dgm:pt>
    <dgm:pt modelId="{63B136A2-8892-4FAC-825C-AB1CADC1E84F}" type="pres">
      <dgm:prSet presAssocID="{5B0DCA97-14C6-42DF-855D-728EA93C736A}" presName="linear" presStyleCnt="0">
        <dgm:presLayoutVars>
          <dgm:dir/>
          <dgm:animLvl val="lvl"/>
          <dgm:resizeHandles val="exact"/>
        </dgm:presLayoutVars>
      </dgm:prSet>
      <dgm:spPr/>
      <dgm:t>
        <a:bodyPr/>
        <a:lstStyle/>
        <a:p>
          <a:endParaRPr lang="bg-BG"/>
        </a:p>
      </dgm:t>
    </dgm:pt>
    <dgm:pt modelId="{128F5E1B-7A2E-4B79-A9EF-9A8A033FE67E}" type="pres">
      <dgm:prSet presAssocID="{CD03240E-188E-462C-9205-CCA41089F635}" presName="parentLin" presStyleCnt="0"/>
      <dgm:spPr/>
    </dgm:pt>
    <dgm:pt modelId="{7A43BBDD-13F3-44BF-B52E-409103B71903}" type="pres">
      <dgm:prSet presAssocID="{CD03240E-188E-462C-9205-CCA41089F635}" presName="parentLeftMargin" presStyleLbl="node1" presStyleIdx="0" presStyleCnt="3"/>
      <dgm:spPr/>
      <dgm:t>
        <a:bodyPr/>
        <a:lstStyle/>
        <a:p>
          <a:endParaRPr lang="bg-BG"/>
        </a:p>
      </dgm:t>
    </dgm:pt>
    <dgm:pt modelId="{A5419310-99F3-4A33-ABA4-701ED3F5C4AF}" type="pres">
      <dgm:prSet presAssocID="{CD03240E-188E-462C-9205-CCA41089F635}" presName="parentText" presStyleLbl="node1" presStyleIdx="0" presStyleCnt="3" custScaleX="142857" custScaleY="153893">
        <dgm:presLayoutVars>
          <dgm:chMax val="0"/>
          <dgm:bulletEnabled val="1"/>
        </dgm:presLayoutVars>
      </dgm:prSet>
      <dgm:spPr/>
      <dgm:t>
        <a:bodyPr/>
        <a:lstStyle/>
        <a:p>
          <a:endParaRPr lang="bg-BG"/>
        </a:p>
      </dgm:t>
    </dgm:pt>
    <dgm:pt modelId="{F52B22A6-3648-415C-9E2F-F327B7E768C5}" type="pres">
      <dgm:prSet presAssocID="{CD03240E-188E-462C-9205-CCA41089F635}" presName="negativeSpace" presStyleCnt="0"/>
      <dgm:spPr/>
    </dgm:pt>
    <dgm:pt modelId="{DFD6B800-0970-44DB-BA22-A32F37F385DF}" type="pres">
      <dgm:prSet presAssocID="{CD03240E-188E-462C-9205-CCA41089F635}" presName="childText" presStyleLbl="conFgAcc1" presStyleIdx="0" presStyleCnt="3">
        <dgm:presLayoutVars>
          <dgm:bulletEnabled val="1"/>
        </dgm:presLayoutVars>
      </dgm:prSet>
      <dgm:spPr/>
    </dgm:pt>
    <dgm:pt modelId="{2652AE1C-F040-4F93-9DE8-A5DCABBEE727}" type="pres">
      <dgm:prSet presAssocID="{D5AC67BE-79A6-4EF1-B281-D8067BA2B52C}" presName="spaceBetweenRectangles" presStyleCnt="0"/>
      <dgm:spPr/>
    </dgm:pt>
    <dgm:pt modelId="{FB431C12-D3E9-4EA0-8CE6-FD542A30CE2C}" type="pres">
      <dgm:prSet presAssocID="{EE3EBCBE-8F80-449A-A89E-26C312633CAC}" presName="parentLin" presStyleCnt="0"/>
      <dgm:spPr/>
    </dgm:pt>
    <dgm:pt modelId="{68DA3310-49BC-4E94-9F14-89C8FCDAD192}" type="pres">
      <dgm:prSet presAssocID="{EE3EBCBE-8F80-449A-A89E-26C312633CAC}" presName="parentLeftMargin" presStyleLbl="node1" presStyleIdx="0" presStyleCnt="3"/>
      <dgm:spPr/>
      <dgm:t>
        <a:bodyPr/>
        <a:lstStyle/>
        <a:p>
          <a:endParaRPr lang="bg-BG"/>
        </a:p>
      </dgm:t>
    </dgm:pt>
    <dgm:pt modelId="{908F2501-4BA2-4D0D-895A-75F295C4FF6D}" type="pres">
      <dgm:prSet presAssocID="{EE3EBCBE-8F80-449A-A89E-26C312633CAC}" presName="parentText" presStyleLbl="node1" presStyleIdx="1" presStyleCnt="3" custScaleX="140310" custScaleY="147812">
        <dgm:presLayoutVars>
          <dgm:chMax val="0"/>
          <dgm:bulletEnabled val="1"/>
        </dgm:presLayoutVars>
      </dgm:prSet>
      <dgm:spPr/>
      <dgm:t>
        <a:bodyPr/>
        <a:lstStyle/>
        <a:p>
          <a:endParaRPr lang="bg-BG"/>
        </a:p>
      </dgm:t>
    </dgm:pt>
    <dgm:pt modelId="{6E5F7638-1B9C-491B-A1E1-E7D24308C6D0}" type="pres">
      <dgm:prSet presAssocID="{EE3EBCBE-8F80-449A-A89E-26C312633CAC}" presName="negativeSpace" presStyleCnt="0"/>
      <dgm:spPr/>
    </dgm:pt>
    <dgm:pt modelId="{4A238FE1-A275-445B-B219-B401607DD9E3}" type="pres">
      <dgm:prSet presAssocID="{EE3EBCBE-8F80-449A-A89E-26C312633CAC}" presName="childText" presStyleLbl="conFgAcc1" presStyleIdx="1" presStyleCnt="3">
        <dgm:presLayoutVars>
          <dgm:bulletEnabled val="1"/>
        </dgm:presLayoutVars>
      </dgm:prSet>
      <dgm:spPr/>
    </dgm:pt>
    <dgm:pt modelId="{E93BF253-8D7C-4B4F-9833-4EAEBA701098}" type="pres">
      <dgm:prSet presAssocID="{DC5C0B31-D682-4A1C-8277-54919780EC2C}" presName="spaceBetweenRectangles" presStyleCnt="0"/>
      <dgm:spPr/>
    </dgm:pt>
    <dgm:pt modelId="{B8FD5D4A-5E76-4CD8-ACF6-8B7F5B0E5B6E}" type="pres">
      <dgm:prSet presAssocID="{55E88618-740B-47A6-B899-45FCE1626F38}" presName="parentLin" presStyleCnt="0"/>
      <dgm:spPr/>
    </dgm:pt>
    <dgm:pt modelId="{54B6F3E9-2ED3-4259-9441-64C53CC69EE9}" type="pres">
      <dgm:prSet presAssocID="{55E88618-740B-47A6-B899-45FCE1626F38}" presName="parentLeftMargin" presStyleLbl="node1" presStyleIdx="1" presStyleCnt="3"/>
      <dgm:spPr/>
      <dgm:t>
        <a:bodyPr/>
        <a:lstStyle/>
        <a:p>
          <a:endParaRPr lang="bg-BG"/>
        </a:p>
      </dgm:t>
    </dgm:pt>
    <dgm:pt modelId="{13AE4A99-67C9-4467-9186-D5D331ADDFE8}" type="pres">
      <dgm:prSet presAssocID="{55E88618-740B-47A6-B899-45FCE1626F38}" presName="parentText" presStyleLbl="node1" presStyleIdx="2" presStyleCnt="3" custScaleX="140582">
        <dgm:presLayoutVars>
          <dgm:chMax val="0"/>
          <dgm:bulletEnabled val="1"/>
        </dgm:presLayoutVars>
      </dgm:prSet>
      <dgm:spPr/>
      <dgm:t>
        <a:bodyPr/>
        <a:lstStyle/>
        <a:p>
          <a:endParaRPr lang="bg-BG"/>
        </a:p>
      </dgm:t>
    </dgm:pt>
    <dgm:pt modelId="{6F2DD4C3-2F28-4A0D-85E9-9A2F68516C0C}" type="pres">
      <dgm:prSet presAssocID="{55E88618-740B-47A6-B899-45FCE1626F38}" presName="negativeSpace" presStyleCnt="0"/>
      <dgm:spPr/>
    </dgm:pt>
    <dgm:pt modelId="{DC8738C0-269E-4197-B377-04A4900FF342}" type="pres">
      <dgm:prSet presAssocID="{55E88618-740B-47A6-B899-45FCE1626F38}" presName="childText" presStyleLbl="conFgAcc1" presStyleIdx="2" presStyleCnt="3">
        <dgm:presLayoutVars>
          <dgm:bulletEnabled val="1"/>
        </dgm:presLayoutVars>
      </dgm:prSet>
      <dgm:spPr/>
    </dgm:pt>
  </dgm:ptLst>
  <dgm:cxnLst>
    <dgm:cxn modelId="{359312AD-E6B1-4E4D-A662-D49E8957586E}" type="presOf" srcId="{EE3EBCBE-8F80-449A-A89E-26C312633CAC}" destId="{908F2501-4BA2-4D0D-895A-75F295C4FF6D}" srcOrd="1" destOrd="0" presId="urn:microsoft.com/office/officeart/2005/8/layout/list1"/>
    <dgm:cxn modelId="{AA7D9454-65C5-4E4B-B618-DB9C19EE3A9C}" type="presOf" srcId="{5B0DCA97-14C6-42DF-855D-728EA93C736A}" destId="{63B136A2-8892-4FAC-825C-AB1CADC1E84F}" srcOrd="0" destOrd="0" presId="urn:microsoft.com/office/officeart/2005/8/layout/list1"/>
    <dgm:cxn modelId="{59ADFC1B-F613-4CA1-BC38-C9F428A0F87E}" type="presOf" srcId="{55E88618-740B-47A6-B899-45FCE1626F38}" destId="{54B6F3E9-2ED3-4259-9441-64C53CC69EE9}" srcOrd="0" destOrd="0" presId="urn:microsoft.com/office/officeart/2005/8/layout/list1"/>
    <dgm:cxn modelId="{835594CE-397E-49D7-8D9C-2FAAF865A0C2}" type="presOf" srcId="{CD03240E-188E-462C-9205-CCA41089F635}" destId="{7A43BBDD-13F3-44BF-B52E-409103B71903}" srcOrd="0" destOrd="0" presId="urn:microsoft.com/office/officeart/2005/8/layout/list1"/>
    <dgm:cxn modelId="{1E767BFA-23FA-4403-8935-DCF775530E11}" srcId="{5B0DCA97-14C6-42DF-855D-728EA93C736A}" destId="{EE3EBCBE-8F80-449A-A89E-26C312633CAC}" srcOrd="1" destOrd="0" parTransId="{1C0B17E5-B0FC-4D9F-A5AC-2914809BA736}" sibTransId="{DC5C0B31-D682-4A1C-8277-54919780EC2C}"/>
    <dgm:cxn modelId="{EAEF4FF0-ECD1-47F8-B2C7-EA5D7E72239D}" type="presOf" srcId="{55E88618-740B-47A6-B899-45FCE1626F38}" destId="{13AE4A99-67C9-4467-9186-D5D331ADDFE8}" srcOrd="1" destOrd="0" presId="urn:microsoft.com/office/officeart/2005/8/layout/list1"/>
    <dgm:cxn modelId="{411D565C-6C53-425A-BC5E-7EAA2E6E06C9}" srcId="{5B0DCA97-14C6-42DF-855D-728EA93C736A}" destId="{55E88618-740B-47A6-B899-45FCE1626F38}" srcOrd="2" destOrd="0" parTransId="{CEECB367-960B-4814-99D1-FC511A6A849F}" sibTransId="{17904391-6623-456E-89BB-184768FB3485}"/>
    <dgm:cxn modelId="{5590922C-9F0D-4F8C-9725-98445DA597DB}" type="presOf" srcId="{CD03240E-188E-462C-9205-CCA41089F635}" destId="{A5419310-99F3-4A33-ABA4-701ED3F5C4AF}" srcOrd="1" destOrd="0" presId="urn:microsoft.com/office/officeart/2005/8/layout/list1"/>
    <dgm:cxn modelId="{630A128C-40D3-4A83-B8B1-BA05B3094556}" type="presOf" srcId="{EE3EBCBE-8F80-449A-A89E-26C312633CAC}" destId="{68DA3310-49BC-4E94-9F14-89C8FCDAD192}" srcOrd="0" destOrd="0" presId="urn:microsoft.com/office/officeart/2005/8/layout/list1"/>
    <dgm:cxn modelId="{F3FBB22F-6332-4527-A63B-A08F9BFF9788}" srcId="{5B0DCA97-14C6-42DF-855D-728EA93C736A}" destId="{CD03240E-188E-462C-9205-CCA41089F635}" srcOrd="0" destOrd="0" parTransId="{CEF08005-9A2F-499E-BF01-0A204D97690E}" sibTransId="{D5AC67BE-79A6-4EF1-B281-D8067BA2B52C}"/>
    <dgm:cxn modelId="{1EA14169-8948-4500-A6B5-37AE04A73891}" type="presParOf" srcId="{63B136A2-8892-4FAC-825C-AB1CADC1E84F}" destId="{128F5E1B-7A2E-4B79-A9EF-9A8A033FE67E}" srcOrd="0" destOrd="0" presId="urn:microsoft.com/office/officeart/2005/8/layout/list1"/>
    <dgm:cxn modelId="{F949AAF5-61F6-4EB4-A7BE-D6497116D1F7}" type="presParOf" srcId="{128F5E1B-7A2E-4B79-A9EF-9A8A033FE67E}" destId="{7A43BBDD-13F3-44BF-B52E-409103B71903}" srcOrd="0" destOrd="0" presId="urn:microsoft.com/office/officeart/2005/8/layout/list1"/>
    <dgm:cxn modelId="{E959E42D-5C8E-45F8-A0E5-FD6A37F78A21}" type="presParOf" srcId="{128F5E1B-7A2E-4B79-A9EF-9A8A033FE67E}" destId="{A5419310-99F3-4A33-ABA4-701ED3F5C4AF}" srcOrd="1" destOrd="0" presId="urn:microsoft.com/office/officeart/2005/8/layout/list1"/>
    <dgm:cxn modelId="{6F8334C9-2DBA-4E81-969A-275E1E38C311}" type="presParOf" srcId="{63B136A2-8892-4FAC-825C-AB1CADC1E84F}" destId="{F52B22A6-3648-415C-9E2F-F327B7E768C5}" srcOrd="1" destOrd="0" presId="urn:microsoft.com/office/officeart/2005/8/layout/list1"/>
    <dgm:cxn modelId="{5EEC8D11-DD72-49A6-985F-66C87A0CF0D4}" type="presParOf" srcId="{63B136A2-8892-4FAC-825C-AB1CADC1E84F}" destId="{DFD6B800-0970-44DB-BA22-A32F37F385DF}" srcOrd="2" destOrd="0" presId="urn:microsoft.com/office/officeart/2005/8/layout/list1"/>
    <dgm:cxn modelId="{B7876CEE-14E6-4BD4-B99B-F58FB36E97C2}" type="presParOf" srcId="{63B136A2-8892-4FAC-825C-AB1CADC1E84F}" destId="{2652AE1C-F040-4F93-9DE8-A5DCABBEE727}" srcOrd="3" destOrd="0" presId="urn:microsoft.com/office/officeart/2005/8/layout/list1"/>
    <dgm:cxn modelId="{1B5A21A3-9F63-4991-9216-851624347DAB}" type="presParOf" srcId="{63B136A2-8892-4FAC-825C-AB1CADC1E84F}" destId="{FB431C12-D3E9-4EA0-8CE6-FD542A30CE2C}" srcOrd="4" destOrd="0" presId="urn:microsoft.com/office/officeart/2005/8/layout/list1"/>
    <dgm:cxn modelId="{9D19A2E4-1062-4E3F-83F8-956F40714499}" type="presParOf" srcId="{FB431C12-D3E9-4EA0-8CE6-FD542A30CE2C}" destId="{68DA3310-49BC-4E94-9F14-89C8FCDAD192}" srcOrd="0" destOrd="0" presId="urn:microsoft.com/office/officeart/2005/8/layout/list1"/>
    <dgm:cxn modelId="{F82A02A4-436B-43F2-BE86-92FFDA1EB79E}" type="presParOf" srcId="{FB431C12-D3E9-4EA0-8CE6-FD542A30CE2C}" destId="{908F2501-4BA2-4D0D-895A-75F295C4FF6D}" srcOrd="1" destOrd="0" presId="urn:microsoft.com/office/officeart/2005/8/layout/list1"/>
    <dgm:cxn modelId="{81231034-02ED-4A4E-A572-0D9C1DAB9405}" type="presParOf" srcId="{63B136A2-8892-4FAC-825C-AB1CADC1E84F}" destId="{6E5F7638-1B9C-491B-A1E1-E7D24308C6D0}" srcOrd="5" destOrd="0" presId="urn:microsoft.com/office/officeart/2005/8/layout/list1"/>
    <dgm:cxn modelId="{9A690B47-379E-4E3F-B050-66F1E10E2766}" type="presParOf" srcId="{63B136A2-8892-4FAC-825C-AB1CADC1E84F}" destId="{4A238FE1-A275-445B-B219-B401607DD9E3}" srcOrd="6" destOrd="0" presId="urn:microsoft.com/office/officeart/2005/8/layout/list1"/>
    <dgm:cxn modelId="{319DBDAE-F503-4428-9522-CCEDDDC1BD27}" type="presParOf" srcId="{63B136A2-8892-4FAC-825C-AB1CADC1E84F}" destId="{E93BF253-8D7C-4B4F-9833-4EAEBA701098}" srcOrd="7" destOrd="0" presId="urn:microsoft.com/office/officeart/2005/8/layout/list1"/>
    <dgm:cxn modelId="{68BC9F65-EDD3-41A1-A809-4A4B9B271F09}" type="presParOf" srcId="{63B136A2-8892-4FAC-825C-AB1CADC1E84F}" destId="{B8FD5D4A-5E76-4CD8-ACF6-8B7F5B0E5B6E}" srcOrd="8" destOrd="0" presId="urn:microsoft.com/office/officeart/2005/8/layout/list1"/>
    <dgm:cxn modelId="{34875420-7AF2-4D1A-8844-3640CAC07EA5}" type="presParOf" srcId="{B8FD5D4A-5E76-4CD8-ACF6-8B7F5B0E5B6E}" destId="{54B6F3E9-2ED3-4259-9441-64C53CC69EE9}" srcOrd="0" destOrd="0" presId="urn:microsoft.com/office/officeart/2005/8/layout/list1"/>
    <dgm:cxn modelId="{9F50AF2E-8A47-44C3-817B-DE907E8954CA}" type="presParOf" srcId="{B8FD5D4A-5E76-4CD8-ACF6-8B7F5B0E5B6E}" destId="{13AE4A99-67C9-4467-9186-D5D331ADDFE8}" srcOrd="1" destOrd="0" presId="urn:microsoft.com/office/officeart/2005/8/layout/list1"/>
    <dgm:cxn modelId="{A1846271-78B5-4683-8795-81A8BD1BFFB3}" type="presParOf" srcId="{63B136A2-8892-4FAC-825C-AB1CADC1E84F}" destId="{6F2DD4C3-2F28-4A0D-85E9-9A2F68516C0C}" srcOrd="9" destOrd="0" presId="urn:microsoft.com/office/officeart/2005/8/layout/list1"/>
    <dgm:cxn modelId="{A23D4AD0-A7FB-4B4E-B21F-C882AC3821D3}" type="presParOf" srcId="{63B136A2-8892-4FAC-825C-AB1CADC1E84F}" destId="{DC8738C0-269E-4197-B377-04A4900FF342}"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D6B800-0970-44DB-BA22-A32F37F385DF}">
      <dsp:nvSpPr>
        <dsp:cNvPr id="0" name=""/>
        <dsp:cNvSpPr/>
      </dsp:nvSpPr>
      <dsp:spPr>
        <a:xfrm>
          <a:off x="0" y="789938"/>
          <a:ext cx="7152456" cy="630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5419310-99F3-4A33-ABA4-701ED3F5C4AF}">
      <dsp:nvSpPr>
        <dsp:cNvPr id="0" name=""/>
        <dsp:cNvSpPr/>
      </dsp:nvSpPr>
      <dsp:spPr>
        <a:xfrm>
          <a:off x="340509" y="23208"/>
          <a:ext cx="6810192" cy="1135730"/>
        </a:xfrm>
        <a:prstGeom prst="roundRect">
          <a:avLst/>
        </a:prstGeom>
        <a:solidFill>
          <a:schemeClr val="accent1">
            <a:lumMod val="20000"/>
            <a:lumOff val="80000"/>
          </a:schemeClr>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89242" tIns="0" rIns="189242" bIns="0" numCol="1" spcCol="1270" anchor="ctr" anchorCtr="0">
          <a:noAutofit/>
        </a:bodyPr>
        <a:lstStyle/>
        <a:p>
          <a:pPr lvl="0" algn="l" defTabSz="889000">
            <a:lnSpc>
              <a:spcPct val="90000"/>
            </a:lnSpc>
            <a:spcBef>
              <a:spcPct val="0"/>
            </a:spcBef>
            <a:spcAft>
              <a:spcPct val="35000"/>
            </a:spcAft>
          </a:pPr>
          <a:r>
            <a:rPr lang="en-US" sz="2000" kern="1200" dirty="0" smtClean="0"/>
            <a:t>MH* – protection from detention based solely on </a:t>
          </a:r>
        </a:p>
        <a:p>
          <a:pPr lvl="0" algn="l" defTabSz="889000">
            <a:lnSpc>
              <a:spcPct val="90000"/>
            </a:lnSpc>
            <a:spcBef>
              <a:spcPct val="0"/>
            </a:spcBef>
            <a:spcAft>
              <a:spcPct val="35000"/>
            </a:spcAft>
          </a:pPr>
          <a:r>
            <a:rPr lang="en-US" sz="2000" kern="1200" dirty="0" smtClean="0"/>
            <a:t>mental health without judicial review (special provisions in Bulgarian Health Act)</a:t>
          </a:r>
          <a:endParaRPr lang="bg-BG" sz="2000" kern="1200" dirty="0"/>
        </a:p>
      </dsp:txBody>
      <dsp:txXfrm>
        <a:off x="395951" y="78650"/>
        <a:ext cx="6699308" cy="1024846"/>
      </dsp:txXfrm>
    </dsp:sp>
    <dsp:sp modelId="{4A238FE1-A275-445B-B219-B401607DD9E3}">
      <dsp:nvSpPr>
        <dsp:cNvPr id="0" name=""/>
        <dsp:cNvSpPr/>
      </dsp:nvSpPr>
      <dsp:spPr>
        <a:xfrm>
          <a:off x="0" y="2276791"/>
          <a:ext cx="7152456" cy="630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08F2501-4BA2-4D0D-895A-75F295C4FF6D}">
      <dsp:nvSpPr>
        <dsp:cNvPr id="0" name=""/>
        <dsp:cNvSpPr/>
      </dsp:nvSpPr>
      <dsp:spPr>
        <a:xfrm>
          <a:off x="346447" y="1554938"/>
          <a:ext cx="6805398" cy="1090852"/>
        </a:xfrm>
        <a:prstGeom prst="roundRect">
          <a:avLst/>
        </a:prstGeom>
        <a:solidFill>
          <a:schemeClr val="accent3">
            <a:lumMod val="20000"/>
            <a:lumOff val="80000"/>
          </a:schemeClr>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189242" tIns="0" rIns="189242" bIns="0" numCol="1" spcCol="1270" anchor="ctr" anchorCtr="0">
          <a:noAutofit/>
        </a:bodyPr>
        <a:lstStyle/>
        <a:p>
          <a:pPr lvl="0" algn="l" defTabSz="889000">
            <a:lnSpc>
              <a:spcPct val="90000"/>
            </a:lnSpc>
            <a:spcBef>
              <a:spcPct val="0"/>
            </a:spcBef>
            <a:spcAft>
              <a:spcPct val="35000"/>
            </a:spcAft>
          </a:pPr>
          <a:r>
            <a:rPr lang="en-US" sz="2000" kern="1200" dirty="0" smtClean="0"/>
            <a:t>ID** – restrictive measures should respect individuals’ rights and guarantee judicial review </a:t>
          </a:r>
          <a:endParaRPr lang="bg-BG" sz="2000" kern="1200" dirty="0"/>
        </a:p>
      </dsp:txBody>
      <dsp:txXfrm>
        <a:off x="399698" y="1608189"/>
        <a:ext cx="6698896" cy="984350"/>
      </dsp:txXfrm>
    </dsp:sp>
    <dsp:sp modelId="{DC8738C0-269E-4197-B377-04A4900FF342}">
      <dsp:nvSpPr>
        <dsp:cNvPr id="0" name=""/>
        <dsp:cNvSpPr/>
      </dsp:nvSpPr>
      <dsp:spPr>
        <a:xfrm>
          <a:off x="0" y="3410791"/>
          <a:ext cx="7152456" cy="630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3AE4A99-67C9-4467-9186-D5D331ADDFE8}">
      <dsp:nvSpPr>
        <dsp:cNvPr id="0" name=""/>
        <dsp:cNvSpPr/>
      </dsp:nvSpPr>
      <dsp:spPr>
        <a:xfrm>
          <a:off x="345748" y="3041791"/>
          <a:ext cx="6804844" cy="738000"/>
        </a:xfrm>
        <a:prstGeom prst="roundRect">
          <a:avLst/>
        </a:prstGeom>
        <a:solidFill>
          <a:schemeClr val="accent4">
            <a:lumMod val="20000"/>
            <a:lumOff val="80000"/>
          </a:schemeClr>
        </a:solidFill>
        <a:ln w="25400" cap="flat" cmpd="sng" algn="ctr">
          <a:solidFill>
            <a:schemeClr val="accent4"/>
          </a:solidFill>
          <a:prstDash val="solid"/>
        </a:ln>
        <a:effectLst/>
      </dsp:spPr>
      <dsp:style>
        <a:lnRef idx="2">
          <a:schemeClr val="accent4"/>
        </a:lnRef>
        <a:fillRef idx="1">
          <a:schemeClr val="lt1"/>
        </a:fillRef>
        <a:effectRef idx="0">
          <a:schemeClr val="accent4"/>
        </a:effectRef>
        <a:fontRef idx="minor">
          <a:schemeClr val="dk1"/>
        </a:fontRef>
      </dsp:style>
      <dsp:txBody>
        <a:bodyPr spcFirstLastPara="0" vert="horz" wrap="square" lIns="189242" tIns="0" rIns="189242" bIns="0" numCol="1" spcCol="1270" anchor="ctr" anchorCtr="0">
          <a:noAutofit/>
        </a:bodyPr>
        <a:lstStyle/>
        <a:p>
          <a:pPr lvl="0" algn="l" defTabSz="889000">
            <a:lnSpc>
              <a:spcPct val="90000"/>
            </a:lnSpc>
            <a:spcBef>
              <a:spcPct val="0"/>
            </a:spcBef>
            <a:spcAft>
              <a:spcPct val="35000"/>
            </a:spcAft>
          </a:pPr>
          <a:r>
            <a:rPr lang="en-US" sz="2000" kern="1200" dirty="0" smtClean="0"/>
            <a:t>RH*** – recognition of individual’s reproductive choices</a:t>
          </a:r>
          <a:endParaRPr lang="bg-BG" sz="2000" kern="1200" dirty="0"/>
        </a:p>
      </dsp:txBody>
      <dsp:txXfrm>
        <a:off x="381774" y="3077817"/>
        <a:ext cx="6732792" cy="66594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D6B800-0970-44DB-BA22-A32F37F385DF}">
      <dsp:nvSpPr>
        <dsp:cNvPr id="0" name=""/>
        <dsp:cNvSpPr/>
      </dsp:nvSpPr>
      <dsp:spPr>
        <a:xfrm>
          <a:off x="0" y="789938"/>
          <a:ext cx="7152456" cy="630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5419310-99F3-4A33-ABA4-701ED3F5C4AF}">
      <dsp:nvSpPr>
        <dsp:cNvPr id="0" name=""/>
        <dsp:cNvSpPr/>
      </dsp:nvSpPr>
      <dsp:spPr>
        <a:xfrm>
          <a:off x="340509" y="23208"/>
          <a:ext cx="6810192" cy="1135730"/>
        </a:xfrm>
        <a:prstGeom prst="roundRect">
          <a:avLst/>
        </a:prstGeom>
        <a:solidFill>
          <a:schemeClr val="accent1">
            <a:lumMod val="20000"/>
            <a:lumOff val="80000"/>
          </a:schemeClr>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89242" tIns="0" rIns="189242" bIns="0" numCol="1" spcCol="1270" anchor="ctr" anchorCtr="0">
          <a:noAutofit/>
        </a:bodyPr>
        <a:lstStyle/>
        <a:p>
          <a:pPr lvl="0" algn="l" defTabSz="889000">
            <a:lnSpc>
              <a:spcPct val="90000"/>
            </a:lnSpc>
            <a:spcBef>
              <a:spcPct val="0"/>
            </a:spcBef>
            <a:spcAft>
              <a:spcPct val="35000"/>
            </a:spcAft>
          </a:pPr>
          <a:r>
            <a:rPr lang="en-US" sz="2000" kern="1200" dirty="0" smtClean="0"/>
            <a:t>MH – ability to access courts </a:t>
          </a:r>
          <a:endParaRPr lang="bg-BG" sz="2000" kern="1200" dirty="0"/>
        </a:p>
      </dsp:txBody>
      <dsp:txXfrm>
        <a:off x="395951" y="78650"/>
        <a:ext cx="6699308" cy="1024846"/>
      </dsp:txXfrm>
    </dsp:sp>
    <dsp:sp modelId="{4A238FE1-A275-445B-B219-B401607DD9E3}">
      <dsp:nvSpPr>
        <dsp:cNvPr id="0" name=""/>
        <dsp:cNvSpPr/>
      </dsp:nvSpPr>
      <dsp:spPr>
        <a:xfrm>
          <a:off x="0" y="2276791"/>
          <a:ext cx="7152456" cy="630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08F2501-4BA2-4D0D-895A-75F295C4FF6D}">
      <dsp:nvSpPr>
        <dsp:cNvPr id="0" name=""/>
        <dsp:cNvSpPr/>
      </dsp:nvSpPr>
      <dsp:spPr>
        <a:xfrm>
          <a:off x="346447" y="1554938"/>
          <a:ext cx="6805398" cy="1090852"/>
        </a:xfrm>
        <a:prstGeom prst="roundRect">
          <a:avLst/>
        </a:prstGeom>
        <a:solidFill>
          <a:schemeClr val="accent3">
            <a:lumMod val="20000"/>
            <a:lumOff val="80000"/>
          </a:schemeClr>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189242" tIns="0" rIns="189242" bIns="0" numCol="1" spcCol="1270" anchor="ctr" anchorCtr="0">
          <a:noAutofit/>
        </a:bodyPr>
        <a:lstStyle/>
        <a:p>
          <a:pPr lvl="0" algn="l" defTabSz="889000">
            <a:lnSpc>
              <a:spcPct val="90000"/>
            </a:lnSpc>
            <a:spcBef>
              <a:spcPct val="0"/>
            </a:spcBef>
            <a:spcAft>
              <a:spcPct val="35000"/>
            </a:spcAft>
          </a:pPr>
          <a:r>
            <a:rPr lang="en-US" sz="2000" kern="1200" dirty="0" smtClean="0"/>
            <a:t>ID – effective addressing of claims; states to address deleterious prison conditions </a:t>
          </a:r>
          <a:endParaRPr lang="bg-BG" sz="2000" kern="1200" dirty="0"/>
        </a:p>
      </dsp:txBody>
      <dsp:txXfrm>
        <a:off x="399698" y="1608189"/>
        <a:ext cx="6698896" cy="984350"/>
      </dsp:txXfrm>
    </dsp:sp>
    <dsp:sp modelId="{DC8738C0-269E-4197-B377-04A4900FF342}">
      <dsp:nvSpPr>
        <dsp:cNvPr id="0" name=""/>
        <dsp:cNvSpPr/>
      </dsp:nvSpPr>
      <dsp:spPr>
        <a:xfrm>
          <a:off x="0" y="3410791"/>
          <a:ext cx="7152456" cy="630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3AE4A99-67C9-4467-9186-D5D331ADDFE8}">
      <dsp:nvSpPr>
        <dsp:cNvPr id="0" name=""/>
        <dsp:cNvSpPr/>
      </dsp:nvSpPr>
      <dsp:spPr>
        <a:xfrm>
          <a:off x="345748" y="3041791"/>
          <a:ext cx="6804844" cy="738000"/>
        </a:xfrm>
        <a:prstGeom prst="roundRect">
          <a:avLst/>
        </a:prstGeom>
        <a:solidFill>
          <a:schemeClr val="accent4">
            <a:lumMod val="20000"/>
            <a:lumOff val="80000"/>
          </a:schemeClr>
        </a:solidFill>
        <a:ln w="25400" cap="flat" cmpd="sng" algn="ctr">
          <a:solidFill>
            <a:schemeClr val="accent4"/>
          </a:solidFill>
          <a:prstDash val="solid"/>
        </a:ln>
        <a:effectLst/>
      </dsp:spPr>
      <dsp:style>
        <a:lnRef idx="2">
          <a:schemeClr val="accent4"/>
        </a:lnRef>
        <a:fillRef idx="1">
          <a:schemeClr val="lt1"/>
        </a:fillRef>
        <a:effectRef idx="0">
          <a:schemeClr val="accent4"/>
        </a:effectRef>
        <a:fontRef idx="minor">
          <a:schemeClr val="dk1"/>
        </a:fontRef>
      </dsp:style>
      <dsp:txBody>
        <a:bodyPr spcFirstLastPara="0" vert="horz" wrap="square" lIns="189242" tIns="0" rIns="189242" bIns="0" numCol="1" spcCol="1270" anchor="ctr" anchorCtr="0">
          <a:noAutofit/>
        </a:bodyPr>
        <a:lstStyle/>
        <a:p>
          <a:pPr lvl="0" algn="l" defTabSz="889000">
            <a:lnSpc>
              <a:spcPct val="90000"/>
            </a:lnSpc>
            <a:spcBef>
              <a:spcPct val="0"/>
            </a:spcBef>
            <a:spcAft>
              <a:spcPct val="35000"/>
            </a:spcAft>
          </a:pPr>
          <a:r>
            <a:rPr lang="en-US" sz="2000" kern="1200" dirty="0" smtClean="0"/>
            <a:t>RH – redress in cases of involuntary </a:t>
          </a:r>
          <a:r>
            <a:rPr lang="en-US" sz="2000" kern="1200" dirty="0" err="1" smtClean="0"/>
            <a:t>sterilizaton</a:t>
          </a:r>
          <a:r>
            <a:rPr lang="en-US" sz="2000" kern="1200" dirty="0" smtClean="0"/>
            <a:t> </a:t>
          </a:r>
          <a:endParaRPr lang="bg-BG" sz="2000" kern="1200" dirty="0"/>
        </a:p>
      </dsp:txBody>
      <dsp:txXfrm>
        <a:off x="381774" y="3077817"/>
        <a:ext cx="6732792" cy="6659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D6B800-0970-44DB-BA22-A32F37F385DF}">
      <dsp:nvSpPr>
        <dsp:cNvPr id="0" name=""/>
        <dsp:cNvSpPr/>
      </dsp:nvSpPr>
      <dsp:spPr>
        <a:xfrm>
          <a:off x="0" y="520336"/>
          <a:ext cx="7152456" cy="579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5419310-99F3-4A33-ABA4-701ED3F5C4AF}">
      <dsp:nvSpPr>
        <dsp:cNvPr id="0" name=""/>
        <dsp:cNvSpPr/>
      </dsp:nvSpPr>
      <dsp:spPr>
        <a:xfrm>
          <a:off x="340509" y="35905"/>
          <a:ext cx="6810192" cy="823911"/>
        </a:xfrm>
        <a:prstGeom prst="roundRect">
          <a:avLst/>
        </a:prstGeom>
        <a:solidFill>
          <a:schemeClr val="accent1">
            <a:lumMod val="20000"/>
            <a:lumOff val="80000"/>
          </a:schemeClr>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89242" tIns="0" rIns="189242" bIns="0" numCol="1" spcCol="1270" anchor="ctr" anchorCtr="0">
          <a:noAutofit/>
        </a:bodyPr>
        <a:lstStyle/>
        <a:p>
          <a:pPr lvl="0" algn="l" defTabSz="889000">
            <a:lnSpc>
              <a:spcPct val="90000"/>
            </a:lnSpc>
            <a:spcBef>
              <a:spcPct val="0"/>
            </a:spcBef>
            <a:spcAft>
              <a:spcPct val="35000"/>
            </a:spcAft>
          </a:pPr>
          <a:r>
            <a:rPr lang="en-US" sz="2000" kern="1200" dirty="0" smtClean="0"/>
            <a:t>MH – In patient care, medical treatment or examination of a patient’s mental and physical state the law can constitute a violation of patient’s right to privacy </a:t>
          </a:r>
          <a:endParaRPr lang="bg-BG" sz="2000" kern="1200" dirty="0"/>
        </a:p>
      </dsp:txBody>
      <dsp:txXfrm>
        <a:off x="380729" y="76125"/>
        <a:ext cx="6729752" cy="743471"/>
      </dsp:txXfrm>
    </dsp:sp>
    <dsp:sp modelId="{4A238FE1-A275-445B-B219-B401607DD9E3}">
      <dsp:nvSpPr>
        <dsp:cNvPr id="0" name=""/>
        <dsp:cNvSpPr/>
      </dsp:nvSpPr>
      <dsp:spPr>
        <a:xfrm>
          <a:off x="0" y="2273699"/>
          <a:ext cx="7152456" cy="579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08F2501-4BA2-4D0D-895A-75F295C4FF6D}">
      <dsp:nvSpPr>
        <dsp:cNvPr id="0" name=""/>
        <dsp:cNvSpPr/>
      </dsp:nvSpPr>
      <dsp:spPr>
        <a:xfrm>
          <a:off x="346447" y="1224136"/>
          <a:ext cx="6805398" cy="1389043"/>
        </a:xfrm>
        <a:prstGeom prst="roundRect">
          <a:avLst/>
        </a:prstGeom>
        <a:solidFill>
          <a:schemeClr val="accent3">
            <a:lumMod val="20000"/>
            <a:lumOff val="80000"/>
          </a:schemeClr>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189242" tIns="0" rIns="189242" bIns="0" numCol="1" spcCol="1270" anchor="ctr" anchorCtr="0">
          <a:noAutofit/>
        </a:bodyPr>
        <a:lstStyle/>
        <a:p>
          <a:pPr lvl="0" algn="l" defTabSz="889000">
            <a:lnSpc>
              <a:spcPct val="90000"/>
            </a:lnSpc>
            <a:spcBef>
              <a:spcPct val="0"/>
            </a:spcBef>
            <a:spcAft>
              <a:spcPct val="35000"/>
            </a:spcAft>
          </a:pPr>
          <a:r>
            <a:rPr lang="en-US" sz="2000" kern="1200" dirty="0" smtClean="0"/>
            <a:t>ID	- legal protection of information</a:t>
          </a:r>
        </a:p>
        <a:p>
          <a:pPr lvl="0" algn="l" defTabSz="889000">
            <a:lnSpc>
              <a:spcPct val="90000"/>
            </a:lnSpc>
            <a:spcBef>
              <a:spcPct val="0"/>
            </a:spcBef>
            <a:spcAft>
              <a:spcPct val="35000"/>
            </a:spcAft>
          </a:pPr>
          <a:r>
            <a:rPr lang="en-US" sz="2000" kern="1200" dirty="0" smtClean="0"/>
            <a:t>	- disclosure with patient’s consent</a:t>
          </a:r>
        </a:p>
        <a:p>
          <a:pPr lvl="0" algn="l" defTabSz="889000">
            <a:lnSpc>
              <a:spcPct val="90000"/>
            </a:lnSpc>
            <a:spcBef>
              <a:spcPct val="0"/>
            </a:spcBef>
            <a:spcAft>
              <a:spcPct val="35000"/>
            </a:spcAft>
          </a:pPr>
          <a:r>
            <a:rPr lang="en-US" sz="2000" kern="1200" dirty="0" smtClean="0"/>
            <a:t>	- guiding principles and recommendations</a:t>
          </a:r>
        </a:p>
        <a:p>
          <a:pPr lvl="0" algn="l" defTabSz="889000">
            <a:lnSpc>
              <a:spcPct val="90000"/>
            </a:lnSpc>
            <a:spcBef>
              <a:spcPct val="0"/>
            </a:spcBef>
            <a:spcAft>
              <a:spcPct val="35000"/>
            </a:spcAft>
          </a:pPr>
          <a:r>
            <a:rPr lang="en-US" sz="2000" kern="1200" dirty="0" smtClean="0"/>
            <a:t>	- laws on privacy and confidentiality</a:t>
          </a:r>
          <a:endParaRPr lang="bg-BG" sz="2000" kern="1200" dirty="0"/>
        </a:p>
      </dsp:txBody>
      <dsp:txXfrm>
        <a:off x="414254" y="1291943"/>
        <a:ext cx="6669784" cy="1253429"/>
      </dsp:txXfrm>
    </dsp:sp>
    <dsp:sp modelId="{DC8738C0-269E-4197-B377-04A4900FF342}">
      <dsp:nvSpPr>
        <dsp:cNvPr id="0" name=""/>
        <dsp:cNvSpPr/>
      </dsp:nvSpPr>
      <dsp:spPr>
        <a:xfrm>
          <a:off x="0" y="4059680"/>
          <a:ext cx="7152456" cy="579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3AE4A99-67C9-4467-9186-D5D331ADDFE8}">
      <dsp:nvSpPr>
        <dsp:cNvPr id="0" name=""/>
        <dsp:cNvSpPr/>
      </dsp:nvSpPr>
      <dsp:spPr>
        <a:xfrm>
          <a:off x="345748" y="2977499"/>
          <a:ext cx="6804844" cy="1421660"/>
        </a:xfrm>
        <a:prstGeom prst="roundRect">
          <a:avLst/>
        </a:prstGeom>
        <a:solidFill>
          <a:schemeClr val="accent4">
            <a:lumMod val="20000"/>
            <a:lumOff val="80000"/>
          </a:schemeClr>
        </a:solidFill>
        <a:ln w="25400" cap="flat" cmpd="sng" algn="ctr">
          <a:solidFill>
            <a:schemeClr val="accent4"/>
          </a:solidFill>
          <a:prstDash val="solid"/>
        </a:ln>
        <a:effectLst/>
      </dsp:spPr>
      <dsp:style>
        <a:lnRef idx="2">
          <a:schemeClr val="accent4"/>
        </a:lnRef>
        <a:fillRef idx="1">
          <a:schemeClr val="lt1"/>
        </a:fillRef>
        <a:effectRef idx="0">
          <a:schemeClr val="accent4"/>
        </a:effectRef>
        <a:fontRef idx="minor">
          <a:schemeClr val="dk1"/>
        </a:fontRef>
      </dsp:style>
      <dsp:txBody>
        <a:bodyPr spcFirstLastPara="0" vert="horz" wrap="square" lIns="189242" tIns="0" rIns="189242" bIns="0" numCol="1" spcCol="1270" anchor="ctr" anchorCtr="0">
          <a:noAutofit/>
        </a:bodyPr>
        <a:lstStyle/>
        <a:p>
          <a:pPr lvl="0" algn="l" defTabSz="889000">
            <a:lnSpc>
              <a:spcPct val="90000"/>
            </a:lnSpc>
            <a:spcBef>
              <a:spcPct val="0"/>
            </a:spcBef>
            <a:spcAft>
              <a:spcPct val="35000"/>
            </a:spcAft>
          </a:pPr>
          <a:r>
            <a:rPr lang="en-US" sz="2000" kern="1200" dirty="0" smtClean="0"/>
            <a:t>RH	- report of cases of criminal abortion</a:t>
          </a:r>
        </a:p>
        <a:p>
          <a:pPr lvl="0" algn="l" defTabSz="889000">
            <a:lnSpc>
              <a:spcPct val="90000"/>
            </a:lnSpc>
            <a:spcBef>
              <a:spcPct val="0"/>
            </a:spcBef>
            <a:spcAft>
              <a:spcPct val="35000"/>
            </a:spcAft>
          </a:pPr>
          <a:r>
            <a:rPr lang="en-US" sz="2000" kern="1200" dirty="0" smtClean="0"/>
            <a:t>	- women applying for a job can’t be asked for contraceptive usage and can’t be subject of pregnancy tests</a:t>
          </a:r>
        </a:p>
        <a:p>
          <a:pPr lvl="0" algn="l" defTabSz="889000">
            <a:lnSpc>
              <a:spcPct val="90000"/>
            </a:lnSpc>
            <a:spcBef>
              <a:spcPct val="0"/>
            </a:spcBef>
            <a:spcAft>
              <a:spcPct val="35000"/>
            </a:spcAft>
          </a:pPr>
          <a:r>
            <a:rPr lang="en-US" sz="2000" kern="1200" dirty="0" smtClean="0"/>
            <a:t>	- confidentiality of adolescents </a:t>
          </a:r>
          <a:endParaRPr lang="bg-BG" sz="2000" kern="1200" dirty="0"/>
        </a:p>
      </dsp:txBody>
      <dsp:txXfrm>
        <a:off x="415148" y="3046899"/>
        <a:ext cx="6666044" cy="12828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D6B800-0970-44DB-BA22-A32F37F385DF}">
      <dsp:nvSpPr>
        <dsp:cNvPr id="0" name=""/>
        <dsp:cNvSpPr/>
      </dsp:nvSpPr>
      <dsp:spPr>
        <a:xfrm>
          <a:off x="0" y="1084645"/>
          <a:ext cx="7152456" cy="680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5419310-99F3-4A33-ABA4-701ED3F5C4AF}">
      <dsp:nvSpPr>
        <dsp:cNvPr id="0" name=""/>
        <dsp:cNvSpPr/>
      </dsp:nvSpPr>
      <dsp:spPr>
        <a:xfrm>
          <a:off x="340509" y="8083"/>
          <a:ext cx="6810192" cy="1475081"/>
        </a:xfrm>
        <a:prstGeom prst="roundRect">
          <a:avLst/>
        </a:prstGeom>
        <a:solidFill>
          <a:schemeClr val="accent1">
            <a:lumMod val="20000"/>
            <a:lumOff val="80000"/>
          </a:schemeClr>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89242" tIns="0" rIns="189242" bIns="0" numCol="1" spcCol="1270" anchor="ctr" anchorCtr="0">
          <a:noAutofit/>
        </a:bodyPr>
        <a:lstStyle/>
        <a:p>
          <a:pPr lvl="0" algn="l" defTabSz="889000">
            <a:lnSpc>
              <a:spcPct val="90000"/>
            </a:lnSpc>
            <a:spcBef>
              <a:spcPct val="0"/>
            </a:spcBef>
            <a:spcAft>
              <a:spcPct val="35000"/>
            </a:spcAft>
          </a:pPr>
          <a:r>
            <a:rPr lang="en-US" sz="2000" kern="1200" dirty="0" smtClean="0"/>
            <a:t>MH	- protection from the use of coercive force and restraint unless following “a thorough and professional medical assessment”</a:t>
          </a:r>
        </a:p>
        <a:p>
          <a:pPr lvl="0" algn="l" defTabSz="889000">
            <a:lnSpc>
              <a:spcPct val="90000"/>
            </a:lnSpc>
            <a:spcBef>
              <a:spcPct val="0"/>
            </a:spcBef>
            <a:spcAft>
              <a:spcPct val="35000"/>
            </a:spcAft>
          </a:pPr>
          <a:r>
            <a:rPr lang="en-US" sz="2000" kern="1200" dirty="0" smtClean="0"/>
            <a:t>	- monitoring and reporting system of mental-health institutions </a:t>
          </a:r>
          <a:endParaRPr lang="bg-BG" sz="2000" kern="1200" dirty="0"/>
        </a:p>
      </dsp:txBody>
      <dsp:txXfrm>
        <a:off x="412517" y="80091"/>
        <a:ext cx="6666176" cy="1331065"/>
      </dsp:txXfrm>
    </dsp:sp>
    <dsp:sp modelId="{4A238FE1-A275-445B-B219-B401607DD9E3}">
      <dsp:nvSpPr>
        <dsp:cNvPr id="0" name=""/>
        <dsp:cNvSpPr/>
      </dsp:nvSpPr>
      <dsp:spPr>
        <a:xfrm>
          <a:off x="0" y="2690446"/>
          <a:ext cx="7152456" cy="680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08F2501-4BA2-4D0D-895A-75F295C4FF6D}">
      <dsp:nvSpPr>
        <dsp:cNvPr id="0" name=""/>
        <dsp:cNvSpPr/>
      </dsp:nvSpPr>
      <dsp:spPr>
        <a:xfrm>
          <a:off x="346447" y="1910845"/>
          <a:ext cx="6805398" cy="1178120"/>
        </a:xfrm>
        <a:prstGeom prst="roundRect">
          <a:avLst/>
        </a:prstGeom>
        <a:solidFill>
          <a:schemeClr val="accent3">
            <a:lumMod val="20000"/>
            <a:lumOff val="80000"/>
          </a:schemeClr>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189242" tIns="0" rIns="189242" bIns="0" numCol="1" spcCol="1270" anchor="ctr" anchorCtr="0">
          <a:noAutofit/>
        </a:bodyPr>
        <a:lstStyle/>
        <a:p>
          <a:pPr lvl="0" algn="l" defTabSz="889000">
            <a:lnSpc>
              <a:spcPct val="90000"/>
            </a:lnSpc>
            <a:spcBef>
              <a:spcPct val="0"/>
            </a:spcBef>
            <a:spcAft>
              <a:spcPct val="35000"/>
            </a:spcAft>
          </a:pPr>
          <a:r>
            <a:rPr lang="en-US" sz="2000" kern="1200" dirty="0" smtClean="0"/>
            <a:t>ID – quarantine – protection of PH should be balanced with the individual’s right and he/she is treated humanely </a:t>
          </a:r>
          <a:endParaRPr lang="bg-BG" sz="2000" kern="1200" dirty="0"/>
        </a:p>
      </dsp:txBody>
      <dsp:txXfrm>
        <a:off x="403958" y="1968356"/>
        <a:ext cx="6690376" cy="1063098"/>
      </dsp:txXfrm>
    </dsp:sp>
    <dsp:sp modelId="{DC8738C0-269E-4197-B377-04A4900FF342}">
      <dsp:nvSpPr>
        <dsp:cNvPr id="0" name=""/>
        <dsp:cNvSpPr/>
      </dsp:nvSpPr>
      <dsp:spPr>
        <a:xfrm>
          <a:off x="0" y="3915166"/>
          <a:ext cx="7152456" cy="680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3AE4A99-67C9-4467-9186-D5D331ADDFE8}">
      <dsp:nvSpPr>
        <dsp:cNvPr id="0" name=""/>
        <dsp:cNvSpPr/>
      </dsp:nvSpPr>
      <dsp:spPr>
        <a:xfrm>
          <a:off x="345748" y="3516646"/>
          <a:ext cx="6804844" cy="797040"/>
        </a:xfrm>
        <a:prstGeom prst="roundRect">
          <a:avLst/>
        </a:prstGeom>
        <a:solidFill>
          <a:schemeClr val="accent4">
            <a:lumMod val="20000"/>
            <a:lumOff val="80000"/>
          </a:schemeClr>
        </a:solidFill>
        <a:ln w="25400" cap="flat" cmpd="sng" algn="ctr">
          <a:solidFill>
            <a:schemeClr val="accent4"/>
          </a:solidFill>
          <a:prstDash val="solid"/>
        </a:ln>
        <a:effectLst/>
      </dsp:spPr>
      <dsp:style>
        <a:lnRef idx="2">
          <a:schemeClr val="accent4"/>
        </a:lnRef>
        <a:fillRef idx="1">
          <a:schemeClr val="lt1"/>
        </a:fillRef>
        <a:effectRef idx="0">
          <a:schemeClr val="accent4"/>
        </a:effectRef>
        <a:fontRef idx="minor">
          <a:schemeClr val="dk1"/>
        </a:fontRef>
      </dsp:style>
      <dsp:txBody>
        <a:bodyPr spcFirstLastPara="0" vert="horz" wrap="square" lIns="189242" tIns="0" rIns="189242" bIns="0" numCol="1" spcCol="1270" anchor="ctr" anchorCtr="0">
          <a:noAutofit/>
        </a:bodyPr>
        <a:lstStyle/>
        <a:p>
          <a:pPr lvl="0" algn="l" defTabSz="889000">
            <a:lnSpc>
              <a:spcPct val="90000"/>
            </a:lnSpc>
            <a:spcBef>
              <a:spcPct val="0"/>
            </a:spcBef>
            <a:spcAft>
              <a:spcPct val="35000"/>
            </a:spcAft>
          </a:pPr>
          <a:r>
            <a:rPr lang="en-US" sz="2000" kern="1200" dirty="0" smtClean="0"/>
            <a:t>RH – forced sterilization, genital mutilation </a:t>
          </a:r>
          <a:endParaRPr lang="bg-BG" sz="2000" kern="1200" dirty="0"/>
        </a:p>
      </dsp:txBody>
      <dsp:txXfrm>
        <a:off x="384656" y="3555554"/>
        <a:ext cx="6727028" cy="71922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D6B800-0970-44DB-BA22-A32F37F385DF}">
      <dsp:nvSpPr>
        <dsp:cNvPr id="0" name=""/>
        <dsp:cNvSpPr/>
      </dsp:nvSpPr>
      <dsp:spPr>
        <a:xfrm>
          <a:off x="0" y="653881"/>
          <a:ext cx="7152456" cy="504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5419310-99F3-4A33-ABA4-701ED3F5C4AF}">
      <dsp:nvSpPr>
        <dsp:cNvPr id="0" name=""/>
        <dsp:cNvSpPr/>
      </dsp:nvSpPr>
      <dsp:spPr>
        <a:xfrm>
          <a:off x="340509" y="40497"/>
          <a:ext cx="6810192" cy="908584"/>
        </a:xfrm>
        <a:prstGeom prst="roundRect">
          <a:avLst/>
        </a:prstGeom>
        <a:solidFill>
          <a:schemeClr val="accent1">
            <a:lumMod val="20000"/>
            <a:lumOff val="80000"/>
          </a:schemeClr>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89242" tIns="0" rIns="189242" bIns="0" numCol="1" spcCol="1270" anchor="ctr" anchorCtr="0">
          <a:noAutofit/>
        </a:bodyPr>
        <a:lstStyle/>
        <a:p>
          <a:pPr lvl="0" algn="l" defTabSz="889000">
            <a:lnSpc>
              <a:spcPct val="90000"/>
            </a:lnSpc>
            <a:spcBef>
              <a:spcPct val="0"/>
            </a:spcBef>
            <a:spcAft>
              <a:spcPct val="35000"/>
            </a:spcAft>
          </a:pPr>
          <a:r>
            <a:rPr lang="en-US" sz="2000" kern="1200" dirty="0" smtClean="0"/>
            <a:t>MH – health care measures for the protection of patients’ lives (example: depression) </a:t>
          </a:r>
          <a:endParaRPr lang="bg-BG" sz="2000" kern="1200" dirty="0"/>
        </a:p>
      </dsp:txBody>
      <dsp:txXfrm>
        <a:off x="384862" y="84850"/>
        <a:ext cx="6721486" cy="819878"/>
      </dsp:txXfrm>
    </dsp:sp>
    <dsp:sp modelId="{4A238FE1-A275-445B-B219-B401607DD9E3}">
      <dsp:nvSpPr>
        <dsp:cNvPr id="0" name=""/>
        <dsp:cNvSpPr/>
      </dsp:nvSpPr>
      <dsp:spPr>
        <a:xfrm>
          <a:off x="0" y="2017071"/>
          <a:ext cx="7152456" cy="504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08F2501-4BA2-4D0D-895A-75F295C4FF6D}">
      <dsp:nvSpPr>
        <dsp:cNvPr id="0" name=""/>
        <dsp:cNvSpPr/>
      </dsp:nvSpPr>
      <dsp:spPr>
        <a:xfrm>
          <a:off x="346447" y="1265881"/>
          <a:ext cx="6805398" cy="1046389"/>
        </a:xfrm>
        <a:prstGeom prst="roundRect">
          <a:avLst/>
        </a:prstGeom>
        <a:solidFill>
          <a:schemeClr val="accent3">
            <a:lumMod val="20000"/>
            <a:lumOff val="80000"/>
          </a:schemeClr>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189242" tIns="0" rIns="189242" bIns="0" numCol="1" spcCol="1270" anchor="ctr" anchorCtr="0">
          <a:noAutofit/>
        </a:bodyPr>
        <a:lstStyle/>
        <a:p>
          <a:pPr lvl="0" algn="l" defTabSz="889000">
            <a:lnSpc>
              <a:spcPct val="90000"/>
            </a:lnSpc>
            <a:spcBef>
              <a:spcPct val="0"/>
            </a:spcBef>
            <a:spcAft>
              <a:spcPct val="35000"/>
            </a:spcAft>
          </a:pPr>
          <a:r>
            <a:rPr lang="en-US" sz="2000" kern="1200" dirty="0" smtClean="0"/>
            <a:t>ID	- measures to eliminate epidemics</a:t>
          </a:r>
        </a:p>
        <a:p>
          <a:pPr lvl="0" algn="l" defTabSz="889000">
            <a:lnSpc>
              <a:spcPct val="90000"/>
            </a:lnSpc>
            <a:spcBef>
              <a:spcPct val="0"/>
            </a:spcBef>
            <a:spcAft>
              <a:spcPct val="35000"/>
            </a:spcAft>
          </a:pPr>
          <a:r>
            <a:rPr lang="en-US" sz="2000" kern="1200" dirty="0" smtClean="0"/>
            <a:t> 	- preventive measures</a:t>
          </a:r>
        </a:p>
        <a:p>
          <a:pPr lvl="0" algn="l" defTabSz="889000">
            <a:lnSpc>
              <a:spcPct val="90000"/>
            </a:lnSpc>
            <a:spcBef>
              <a:spcPct val="0"/>
            </a:spcBef>
            <a:spcAft>
              <a:spcPct val="35000"/>
            </a:spcAft>
          </a:pPr>
          <a:r>
            <a:rPr lang="en-US" sz="2000" kern="1200" dirty="0" smtClean="0"/>
            <a:t>	- access to medicines</a:t>
          </a:r>
          <a:endParaRPr lang="bg-BG" sz="2000" kern="1200" dirty="0"/>
        </a:p>
      </dsp:txBody>
      <dsp:txXfrm>
        <a:off x="397528" y="1316962"/>
        <a:ext cx="6703236" cy="944227"/>
      </dsp:txXfrm>
    </dsp:sp>
    <dsp:sp modelId="{DC8738C0-269E-4197-B377-04A4900FF342}">
      <dsp:nvSpPr>
        <dsp:cNvPr id="0" name=""/>
        <dsp:cNvSpPr/>
      </dsp:nvSpPr>
      <dsp:spPr>
        <a:xfrm>
          <a:off x="0" y="3851512"/>
          <a:ext cx="7152456" cy="504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3AE4A99-67C9-4467-9186-D5D331ADDFE8}">
      <dsp:nvSpPr>
        <dsp:cNvPr id="0" name=""/>
        <dsp:cNvSpPr/>
      </dsp:nvSpPr>
      <dsp:spPr>
        <a:xfrm>
          <a:off x="345748" y="2629071"/>
          <a:ext cx="6804844" cy="1517640"/>
        </a:xfrm>
        <a:prstGeom prst="roundRect">
          <a:avLst/>
        </a:prstGeom>
        <a:solidFill>
          <a:schemeClr val="accent4">
            <a:lumMod val="20000"/>
            <a:lumOff val="80000"/>
          </a:schemeClr>
        </a:solidFill>
        <a:ln w="25400" cap="flat" cmpd="sng" algn="ctr">
          <a:solidFill>
            <a:schemeClr val="accent4"/>
          </a:solidFill>
          <a:prstDash val="solid"/>
        </a:ln>
        <a:effectLst/>
      </dsp:spPr>
      <dsp:style>
        <a:lnRef idx="2">
          <a:schemeClr val="accent4"/>
        </a:lnRef>
        <a:fillRef idx="1">
          <a:schemeClr val="lt1"/>
        </a:fillRef>
        <a:effectRef idx="0">
          <a:schemeClr val="accent4"/>
        </a:effectRef>
        <a:fontRef idx="minor">
          <a:schemeClr val="dk1"/>
        </a:fontRef>
      </dsp:style>
      <dsp:txBody>
        <a:bodyPr spcFirstLastPara="0" vert="horz" wrap="square" lIns="189242" tIns="0" rIns="189242" bIns="0" numCol="1" spcCol="1270" anchor="ctr" anchorCtr="0">
          <a:noAutofit/>
        </a:bodyPr>
        <a:lstStyle/>
        <a:p>
          <a:pPr lvl="0" algn="l" defTabSz="889000">
            <a:lnSpc>
              <a:spcPct val="90000"/>
            </a:lnSpc>
            <a:spcBef>
              <a:spcPct val="0"/>
            </a:spcBef>
            <a:spcAft>
              <a:spcPct val="35000"/>
            </a:spcAft>
          </a:pPr>
          <a:r>
            <a:rPr lang="en-US" sz="2000" kern="1200" dirty="0" smtClean="0"/>
            <a:t>RH	- protection of women’s life via adoption of comprehensive abortion laws, especially in cases of rape, incest and therapeutic reasons (decriminalizing abortions)</a:t>
          </a:r>
        </a:p>
        <a:p>
          <a:pPr lvl="0" algn="l" defTabSz="889000">
            <a:lnSpc>
              <a:spcPct val="90000"/>
            </a:lnSpc>
            <a:spcBef>
              <a:spcPct val="0"/>
            </a:spcBef>
            <a:spcAft>
              <a:spcPct val="35000"/>
            </a:spcAft>
          </a:pPr>
          <a:r>
            <a:rPr lang="en-US" sz="2000" kern="1200" dirty="0" smtClean="0"/>
            <a:t>	- access to reproductive health services</a:t>
          </a:r>
        </a:p>
        <a:p>
          <a:pPr lvl="0" algn="l" defTabSz="889000">
            <a:lnSpc>
              <a:spcPct val="90000"/>
            </a:lnSpc>
            <a:spcBef>
              <a:spcPct val="0"/>
            </a:spcBef>
            <a:spcAft>
              <a:spcPct val="35000"/>
            </a:spcAft>
          </a:pPr>
          <a:r>
            <a:rPr lang="en-US" sz="2000" kern="1200" dirty="0" smtClean="0"/>
            <a:t>	- availability of contraceptives</a:t>
          </a:r>
          <a:endParaRPr lang="bg-BG" sz="2000" kern="1200" dirty="0"/>
        </a:p>
      </dsp:txBody>
      <dsp:txXfrm>
        <a:off x="419833" y="2703156"/>
        <a:ext cx="6656674" cy="136947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D6B800-0970-44DB-BA22-A32F37F385DF}">
      <dsp:nvSpPr>
        <dsp:cNvPr id="0" name=""/>
        <dsp:cNvSpPr/>
      </dsp:nvSpPr>
      <dsp:spPr>
        <a:xfrm>
          <a:off x="0" y="1257913"/>
          <a:ext cx="7152456" cy="579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5419310-99F3-4A33-ABA4-701ED3F5C4AF}">
      <dsp:nvSpPr>
        <dsp:cNvPr id="0" name=""/>
        <dsp:cNvSpPr/>
      </dsp:nvSpPr>
      <dsp:spPr>
        <a:xfrm>
          <a:off x="340509" y="22471"/>
          <a:ext cx="6810192" cy="1574922"/>
        </a:xfrm>
        <a:prstGeom prst="roundRect">
          <a:avLst/>
        </a:prstGeom>
        <a:solidFill>
          <a:schemeClr val="accent1">
            <a:lumMod val="20000"/>
            <a:lumOff val="80000"/>
          </a:schemeClr>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89242" tIns="0" rIns="189242" bIns="0" numCol="1" spcCol="1270" anchor="ctr" anchorCtr="0">
          <a:noAutofit/>
        </a:bodyPr>
        <a:lstStyle/>
        <a:p>
          <a:pPr lvl="0" algn="l" defTabSz="889000">
            <a:lnSpc>
              <a:spcPct val="90000"/>
            </a:lnSpc>
            <a:spcBef>
              <a:spcPct val="0"/>
            </a:spcBef>
            <a:spcAft>
              <a:spcPct val="35000"/>
            </a:spcAft>
          </a:pPr>
          <a:r>
            <a:rPr lang="en-US" sz="2000" kern="1200" dirty="0" smtClean="0"/>
            <a:t>MH	- training of personnel to care for patients with mental disabilities</a:t>
          </a:r>
        </a:p>
        <a:p>
          <a:pPr lvl="0" algn="l" defTabSz="889000">
            <a:lnSpc>
              <a:spcPct val="90000"/>
            </a:lnSpc>
            <a:spcBef>
              <a:spcPct val="0"/>
            </a:spcBef>
            <a:spcAft>
              <a:spcPct val="35000"/>
            </a:spcAft>
          </a:pPr>
          <a:r>
            <a:rPr lang="en-US" sz="2000" kern="1200" dirty="0" smtClean="0"/>
            <a:t>	- public campaigns against stigma and discrimination</a:t>
          </a:r>
        </a:p>
        <a:p>
          <a:pPr lvl="0" algn="l" defTabSz="889000">
            <a:lnSpc>
              <a:spcPct val="90000"/>
            </a:lnSpc>
            <a:spcBef>
              <a:spcPct val="0"/>
            </a:spcBef>
            <a:spcAft>
              <a:spcPct val="35000"/>
            </a:spcAft>
          </a:pPr>
          <a:r>
            <a:rPr lang="en-US" sz="2000" kern="1200" dirty="0" smtClean="0"/>
            <a:t>	- downsizing psychiatric hospitals and extend community care </a:t>
          </a:r>
          <a:endParaRPr lang="bg-BG" sz="2000" kern="1200" dirty="0"/>
        </a:p>
      </dsp:txBody>
      <dsp:txXfrm>
        <a:off x="417390" y="99352"/>
        <a:ext cx="6656430" cy="1421160"/>
      </dsp:txXfrm>
    </dsp:sp>
    <dsp:sp modelId="{4A238FE1-A275-445B-B219-B401607DD9E3}">
      <dsp:nvSpPr>
        <dsp:cNvPr id="0" name=""/>
        <dsp:cNvSpPr/>
      </dsp:nvSpPr>
      <dsp:spPr>
        <a:xfrm>
          <a:off x="0" y="2625817"/>
          <a:ext cx="7152456" cy="579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08F2501-4BA2-4D0D-895A-75F295C4FF6D}">
      <dsp:nvSpPr>
        <dsp:cNvPr id="0" name=""/>
        <dsp:cNvSpPr/>
      </dsp:nvSpPr>
      <dsp:spPr>
        <a:xfrm>
          <a:off x="346447" y="1961713"/>
          <a:ext cx="6805398" cy="1003584"/>
        </a:xfrm>
        <a:prstGeom prst="roundRect">
          <a:avLst/>
        </a:prstGeom>
        <a:solidFill>
          <a:schemeClr val="accent3">
            <a:lumMod val="20000"/>
            <a:lumOff val="80000"/>
          </a:schemeClr>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189242" tIns="0" rIns="189242" bIns="0" numCol="1" spcCol="1270" anchor="ctr" anchorCtr="0">
          <a:noAutofit/>
        </a:bodyPr>
        <a:lstStyle/>
        <a:p>
          <a:pPr lvl="0" algn="l" defTabSz="889000">
            <a:lnSpc>
              <a:spcPct val="90000"/>
            </a:lnSpc>
            <a:spcBef>
              <a:spcPct val="0"/>
            </a:spcBef>
            <a:spcAft>
              <a:spcPct val="35000"/>
            </a:spcAft>
          </a:pPr>
          <a:r>
            <a:rPr lang="en-US" sz="2000" kern="1200" dirty="0" smtClean="0"/>
            <a:t>ID	- access affordable treatment and health services</a:t>
          </a:r>
        </a:p>
        <a:p>
          <a:pPr lvl="0" algn="l" defTabSz="889000">
            <a:lnSpc>
              <a:spcPct val="90000"/>
            </a:lnSpc>
            <a:spcBef>
              <a:spcPct val="0"/>
            </a:spcBef>
            <a:spcAft>
              <a:spcPct val="35000"/>
            </a:spcAft>
          </a:pPr>
          <a:r>
            <a:rPr lang="en-US" sz="2000" kern="1200" dirty="0" smtClean="0"/>
            <a:t> 	- establishment of effective PH surveillance and reporting systems</a:t>
          </a:r>
          <a:endParaRPr lang="bg-BG" sz="2000" kern="1200" dirty="0"/>
        </a:p>
      </dsp:txBody>
      <dsp:txXfrm>
        <a:off x="395438" y="2010704"/>
        <a:ext cx="6707416" cy="905602"/>
      </dsp:txXfrm>
    </dsp:sp>
    <dsp:sp modelId="{DC8738C0-269E-4197-B377-04A4900FF342}">
      <dsp:nvSpPr>
        <dsp:cNvPr id="0" name=""/>
        <dsp:cNvSpPr/>
      </dsp:nvSpPr>
      <dsp:spPr>
        <a:xfrm>
          <a:off x="0" y="3669097"/>
          <a:ext cx="7152456" cy="579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3AE4A99-67C9-4467-9186-D5D331ADDFE8}">
      <dsp:nvSpPr>
        <dsp:cNvPr id="0" name=""/>
        <dsp:cNvSpPr/>
      </dsp:nvSpPr>
      <dsp:spPr>
        <a:xfrm>
          <a:off x="345748" y="3329617"/>
          <a:ext cx="6804844" cy="678960"/>
        </a:xfrm>
        <a:prstGeom prst="roundRect">
          <a:avLst/>
        </a:prstGeom>
        <a:solidFill>
          <a:schemeClr val="accent4">
            <a:lumMod val="20000"/>
            <a:lumOff val="80000"/>
          </a:schemeClr>
        </a:solidFill>
        <a:ln w="25400" cap="flat" cmpd="sng" algn="ctr">
          <a:solidFill>
            <a:schemeClr val="accent4"/>
          </a:solidFill>
          <a:prstDash val="solid"/>
        </a:ln>
        <a:effectLst/>
      </dsp:spPr>
      <dsp:style>
        <a:lnRef idx="2">
          <a:schemeClr val="accent4"/>
        </a:lnRef>
        <a:fillRef idx="1">
          <a:schemeClr val="lt1"/>
        </a:fillRef>
        <a:effectRef idx="0">
          <a:schemeClr val="accent4"/>
        </a:effectRef>
        <a:fontRef idx="minor">
          <a:schemeClr val="dk1"/>
        </a:fontRef>
      </dsp:style>
      <dsp:txBody>
        <a:bodyPr spcFirstLastPara="0" vert="horz" wrap="square" lIns="189242" tIns="0" rIns="189242" bIns="0" numCol="1" spcCol="1270" anchor="ctr" anchorCtr="0">
          <a:noAutofit/>
        </a:bodyPr>
        <a:lstStyle/>
        <a:p>
          <a:pPr lvl="0" algn="l" defTabSz="889000">
            <a:lnSpc>
              <a:spcPct val="90000"/>
            </a:lnSpc>
            <a:spcBef>
              <a:spcPct val="0"/>
            </a:spcBef>
            <a:spcAft>
              <a:spcPct val="35000"/>
            </a:spcAft>
          </a:pPr>
          <a:r>
            <a:rPr lang="en-US" sz="2000" kern="1200" dirty="0" smtClean="0"/>
            <a:t>RH – UN </a:t>
          </a:r>
          <a:r>
            <a:rPr lang="en-US" sz="2000" kern="1200" dirty="0" err="1" smtClean="0"/>
            <a:t>Himan</a:t>
          </a:r>
          <a:r>
            <a:rPr lang="en-US" sz="2000" kern="1200" dirty="0" smtClean="0"/>
            <a:t> Rights Council declared maternal mortality as human rights violation and called states to take measures </a:t>
          </a:r>
          <a:endParaRPr lang="bg-BG" sz="2000" kern="1200" dirty="0"/>
        </a:p>
      </dsp:txBody>
      <dsp:txXfrm>
        <a:off x="378892" y="3362761"/>
        <a:ext cx="6738556" cy="61267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D6B800-0970-44DB-BA22-A32F37F385DF}">
      <dsp:nvSpPr>
        <dsp:cNvPr id="0" name=""/>
        <dsp:cNvSpPr/>
      </dsp:nvSpPr>
      <dsp:spPr>
        <a:xfrm>
          <a:off x="0" y="1955112"/>
          <a:ext cx="7152456" cy="529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5419310-99F3-4A33-ABA4-701ED3F5C4AF}">
      <dsp:nvSpPr>
        <dsp:cNvPr id="0" name=""/>
        <dsp:cNvSpPr/>
      </dsp:nvSpPr>
      <dsp:spPr>
        <a:xfrm>
          <a:off x="340509" y="104000"/>
          <a:ext cx="6810192" cy="2161072"/>
        </a:xfrm>
        <a:prstGeom prst="roundRect">
          <a:avLst/>
        </a:prstGeom>
        <a:solidFill>
          <a:schemeClr val="accent1">
            <a:lumMod val="20000"/>
            <a:lumOff val="80000"/>
          </a:schemeClr>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189242" tIns="0" rIns="189242" bIns="0" numCol="1" spcCol="1270" anchor="ctr" anchorCtr="0">
          <a:noAutofit/>
        </a:bodyPr>
        <a:lstStyle/>
        <a:p>
          <a:pPr lvl="0" algn="l" defTabSz="889000">
            <a:lnSpc>
              <a:spcPct val="90000"/>
            </a:lnSpc>
            <a:spcBef>
              <a:spcPct val="0"/>
            </a:spcBef>
            <a:spcAft>
              <a:spcPct val="35000"/>
            </a:spcAft>
          </a:pPr>
          <a:r>
            <a:rPr lang="en-US" sz="2000" kern="1200" dirty="0" smtClean="0"/>
            <a:t>MH 	- applicable to every person incl. those in psychiatric hospitals</a:t>
          </a:r>
        </a:p>
        <a:p>
          <a:pPr lvl="0" algn="l" defTabSz="889000">
            <a:lnSpc>
              <a:spcPct val="90000"/>
            </a:lnSpc>
            <a:spcBef>
              <a:spcPct val="0"/>
            </a:spcBef>
            <a:spcAft>
              <a:spcPct val="35000"/>
            </a:spcAft>
          </a:pPr>
          <a:r>
            <a:rPr lang="en-US" sz="2000" kern="1200" dirty="0" smtClean="0"/>
            <a:t>	- improvement of hygienic conditions</a:t>
          </a:r>
        </a:p>
        <a:p>
          <a:pPr lvl="0" algn="l" defTabSz="889000">
            <a:lnSpc>
              <a:spcPct val="90000"/>
            </a:lnSpc>
            <a:spcBef>
              <a:spcPct val="0"/>
            </a:spcBef>
            <a:spcAft>
              <a:spcPct val="35000"/>
            </a:spcAft>
          </a:pPr>
          <a:r>
            <a:rPr lang="en-US" sz="2000" kern="1200" dirty="0" smtClean="0"/>
            <a:t>	- provision of regular exercise and adequate treatment</a:t>
          </a:r>
        </a:p>
        <a:p>
          <a:pPr lvl="0" algn="l" defTabSz="889000">
            <a:lnSpc>
              <a:spcPct val="90000"/>
            </a:lnSpc>
            <a:spcBef>
              <a:spcPct val="0"/>
            </a:spcBef>
            <a:spcAft>
              <a:spcPct val="35000"/>
            </a:spcAft>
          </a:pPr>
          <a:r>
            <a:rPr lang="en-US" sz="2000" kern="1200" dirty="0" smtClean="0"/>
            <a:t>	- solitary confinement and food deprivation are right’s violation</a:t>
          </a:r>
        </a:p>
      </dsp:txBody>
      <dsp:txXfrm>
        <a:off x="446004" y="209495"/>
        <a:ext cx="6599202" cy="1950082"/>
      </dsp:txXfrm>
    </dsp:sp>
    <dsp:sp modelId="{4A238FE1-A275-445B-B219-B401607DD9E3}">
      <dsp:nvSpPr>
        <dsp:cNvPr id="0" name=""/>
        <dsp:cNvSpPr/>
      </dsp:nvSpPr>
      <dsp:spPr>
        <a:xfrm>
          <a:off x="0" y="3377249"/>
          <a:ext cx="7152456" cy="529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08F2501-4BA2-4D0D-895A-75F295C4FF6D}">
      <dsp:nvSpPr>
        <dsp:cNvPr id="0" name=""/>
        <dsp:cNvSpPr/>
      </dsp:nvSpPr>
      <dsp:spPr>
        <a:xfrm>
          <a:off x="346447" y="2597712"/>
          <a:ext cx="6805398" cy="1089497"/>
        </a:xfrm>
        <a:prstGeom prst="roundRect">
          <a:avLst/>
        </a:prstGeom>
        <a:solidFill>
          <a:schemeClr val="accent3">
            <a:lumMod val="20000"/>
            <a:lumOff val="80000"/>
          </a:schemeClr>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189242" tIns="0" rIns="189242" bIns="0" numCol="1" spcCol="1270" anchor="ctr" anchorCtr="0">
          <a:noAutofit/>
        </a:bodyPr>
        <a:lstStyle/>
        <a:p>
          <a:pPr lvl="0" algn="l" defTabSz="889000">
            <a:lnSpc>
              <a:spcPct val="90000"/>
            </a:lnSpc>
            <a:spcBef>
              <a:spcPct val="0"/>
            </a:spcBef>
            <a:spcAft>
              <a:spcPct val="35000"/>
            </a:spcAft>
          </a:pPr>
          <a:r>
            <a:rPr lang="en-US" sz="2000" kern="1200" dirty="0" smtClean="0"/>
            <a:t>ID	- intentional transmission of infectious diseases is prohibited</a:t>
          </a:r>
        </a:p>
        <a:p>
          <a:pPr lvl="0" algn="l" defTabSz="889000">
            <a:lnSpc>
              <a:spcPct val="90000"/>
            </a:lnSpc>
            <a:spcBef>
              <a:spcPct val="0"/>
            </a:spcBef>
            <a:spcAft>
              <a:spcPct val="35000"/>
            </a:spcAft>
          </a:pPr>
          <a:r>
            <a:rPr lang="en-US" sz="2000" kern="1200" dirty="0" smtClean="0"/>
            <a:t> 	- denying access to HIV-related information, voluntary testing, counselling etc.</a:t>
          </a:r>
          <a:endParaRPr lang="bg-BG" sz="2000" kern="1200" dirty="0"/>
        </a:p>
      </dsp:txBody>
      <dsp:txXfrm>
        <a:off x="399632" y="2650897"/>
        <a:ext cx="6699028" cy="983127"/>
      </dsp:txXfrm>
    </dsp:sp>
    <dsp:sp modelId="{DC8738C0-269E-4197-B377-04A4900FF342}">
      <dsp:nvSpPr>
        <dsp:cNvPr id="0" name=""/>
        <dsp:cNvSpPr/>
      </dsp:nvSpPr>
      <dsp:spPr>
        <a:xfrm>
          <a:off x="0" y="4584912"/>
          <a:ext cx="7152456" cy="529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3AE4A99-67C9-4467-9186-D5D331ADDFE8}">
      <dsp:nvSpPr>
        <dsp:cNvPr id="0" name=""/>
        <dsp:cNvSpPr/>
      </dsp:nvSpPr>
      <dsp:spPr>
        <a:xfrm>
          <a:off x="345748" y="4019849"/>
          <a:ext cx="6804844" cy="875023"/>
        </a:xfrm>
        <a:prstGeom prst="roundRect">
          <a:avLst/>
        </a:prstGeom>
        <a:solidFill>
          <a:schemeClr val="accent4">
            <a:lumMod val="20000"/>
            <a:lumOff val="80000"/>
          </a:schemeClr>
        </a:solidFill>
        <a:ln w="25400" cap="flat" cmpd="sng" algn="ctr">
          <a:solidFill>
            <a:schemeClr val="accent4"/>
          </a:solidFill>
          <a:prstDash val="solid"/>
        </a:ln>
        <a:effectLst/>
      </dsp:spPr>
      <dsp:style>
        <a:lnRef idx="2">
          <a:schemeClr val="accent4"/>
        </a:lnRef>
        <a:fillRef idx="1">
          <a:schemeClr val="lt1"/>
        </a:fillRef>
        <a:effectRef idx="0">
          <a:schemeClr val="accent4"/>
        </a:effectRef>
        <a:fontRef idx="minor">
          <a:schemeClr val="dk1"/>
        </a:fontRef>
      </dsp:style>
      <dsp:txBody>
        <a:bodyPr spcFirstLastPara="0" vert="horz" wrap="square" lIns="189242" tIns="0" rIns="189242" bIns="0" numCol="1" spcCol="1270" anchor="ctr" anchorCtr="0">
          <a:noAutofit/>
        </a:bodyPr>
        <a:lstStyle/>
        <a:p>
          <a:pPr lvl="0" algn="l" defTabSz="889000">
            <a:lnSpc>
              <a:spcPct val="90000"/>
            </a:lnSpc>
            <a:spcBef>
              <a:spcPct val="0"/>
            </a:spcBef>
            <a:spcAft>
              <a:spcPct val="35000"/>
            </a:spcAft>
          </a:pPr>
          <a:r>
            <a:rPr lang="en-US" sz="2000" kern="1200" dirty="0" smtClean="0"/>
            <a:t>RH	- forces sterilization is a breach of this right</a:t>
          </a:r>
        </a:p>
        <a:p>
          <a:pPr lvl="0" algn="l" defTabSz="889000">
            <a:lnSpc>
              <a:spcPct val="90000"/>
            </a:lnSpc>
            <a:spcBef>
              <a:spcPct val="0"/>
            </a:spcBef>
            <a:spcAft>
              <a:spcPct val="35000"/>
            </a:spcAft>
          </a:pPr>
          <a:r>
            <a:rPr lang="en-US" sz="2000" kern="1200" dirty="0" smtClean="0"/>
            <a:t>	- state’s failure to provide access to abortion services when it is necessary, is a violation of this right </a:t>
          </a:r>
          <a:endParaRPr lang="bg-BG" sz="2000" kern="1200" dirty="0"/>
        </a:p>
      </dsp:txBody>
      <dsp:txXfrm>
        <a:off x="388463" y="4062564"/>
        <a:ext cx="6719414" cy="78959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Oval 12"/>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defRPr/>
            </a:pPr>
            <a:endParaRPr lang="en-US"/>
          </a:p>
        </p:txBody>
      </p:sp>
      <p:sp>
        <p:nvSpPr>
          <p:cNvPr id="5" name="Oval 13"/>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defRPr/>
            </a:pPr>
            <a:endParaRPr lang="en-US"/>
          </a:p>
        </p:txBody>
      </p:sp>
      <p:sp>
        <p:nvSpPr>
          <p:cNvPr id="14" name="Title 13"/>
          <p:cNvSpPr>
            <a:spLocks noGrp="1"/>
          </p:cNvSpPr>
          <p:nvPr>
            <p:ph type="ctrTitle"/>
          </p:nvPr>
        </p:nvSpPr>
        <p:spPr>
          <a:xfrm>
            <a:off x="1432560" y="359898"/>
            <a:ext cx="7406640" cy="1472184"/>
          </a:xfrm>
        </p:spPr>
        <p:txBody>
          <a:bodyPr anchor="b"/>
          <a:lstStyle>
            <a:lvl1pPr algn="l">
              <a:defRPr/>
            </a:lvl1pPr>
            <a:extLst/>
          </a:lstStyle>
          <a:p>
            <a:r>
              <a:rPr lang="en-US" smtClean="0"/>
              <a:t>Click to edit Master title style</a:t>
            </a:r>
            <a:endParaRPr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6" name="Date Placeholder 6"/>
          <p:cNvSpPr>
            <a:spLocks noGrp="1"/>
          </p:cNvSpPr>
          <p:nvPr>
            <p:ph type="dt" sz="half" idx="10"/>
          </p:nvPr>
        </p:nvSpPr>
        <p:spPr/>
        <p:txBody>
          <a:bodyPr/>
          <a:lstStyle>
            <a:lvl1pPr>
              <a:defRPr/>
            </a:lvl1pPr>
            <a:extLst/>
          </a:lstStyle>
          <a:p>
            <a:pPr>
              <a:defRPr/>
            </a:pPr>
            <a:endParaRPr lang="bg-BG" altLang="bg-BG"/>
          </a:p>
        </p:txBody>
      </p:sp>
      <p:sp>
        <p:nvSpPr>
          <p:cNvPr id="7" name="Footer Placeholder 19"/>
          <p:cNvSpPr>
            <a:spLocks noGrp="1"/>
          </p:cNvSpPr>
          <p:nvPr>
            <p:ph type="ftr" sz="quarter" idx="11"/>
          </p:nvPr>
        </p:nvSpPr>
        <p:spPr/>
        <p:txBody>
          <a:bodyPr/>
          <a:lstStyle>
            <a:lvl1pPr>
              <a:defRPr/>
            </a:lvl1pPr>
            <a:extLst/>
          </a:lstStyle>
          <a:p>
            <a:pPr>
              <a:defRPr/>
            </a:pPr>
            <a:endParaRPr lang="bg-BG" altLang="bg-BG"/>
          </a:p>
        </p:txBody>
      </p:sp>
      <p:sp>
        <p:nvSpPr>
          <p:cNvPr id="8" name="Slide Number Placeholder 9"/>
          <p:cNvSpPr>
            <a:spLocks noGrp="1"/>
          </p:cNvSpPr>
          <p:nvPr>
            <p:ph type="sldNum" sz="quarter" idx="12"/>
          </p:nvPr>
        </p:nvSpPr>
        <p:spPr/>
        <p:txBody>
          <a:bodyPr/>
          <a:lstStyle>
            <a:lvl1pPr>
              <a:defRPr/>
            </a:lvl1pPr>
            <a:extLst/>
          </a:lstStyle>
          <a:p>
            <a:pPr>
              <a:defRPr/>
            </a:pPr>
            <a:fld id="{E3E63778-0367-43F8-87A0-B76990D4227F}" type="slidenum">
              <a:rPr lang="bg-BG" altLang="bg-BG"/>
              <a:pPr>
                <a:defRPr/>
              </a:pPr>
              <a:t>‹#›</a:t>
            </a:fld>
            <a:endParaRPr lang="bg-BG" altLang="bg-BG"/>
          </a:p>
        </p:txBody>
      </p:sp>
    </p:spTree>
    <p:extLst>
      <p:ext uri="{BB962C8B-B14F-4D97-AF65-F5344CB8AC3E}">
        <p14:creationId xmlns:p14="http://schemas.microsoft.com/office/powerpoint/2010/main" val="1367808157"/>
      </p:ext>
    </p:extLst>
  </p:cSld>
  <p:clrMapOvr>
    <a:masterClrMapping/>
  </p:clrMapOvr>
  <p:transition spd="slow">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endParaRPr lang="bg-BG" altLang="bg-BG"/>
          </a:p>
        </p:txBody>
      </p:sp>
      <p:sp>
        <p:nvSpPr>
          <p:cNvPr id="5" name="Footer Placeholder 9"/>
          <p:cNvSpPr>
            <a:spLocks noGrp="1"/>
          </p:cNvSpPr>
          <p:nvPr>
            <p:ph type="ftr" sz="quarter" idx="11"/>
          </p:nvPr>
        </p:nvSpPr>
        <p:spPr/>
        <p:txBody>
          <a:bodyPr/>
          <a:lstStyle>
            <a:lvl1pPr>
              <a:defRPr/>
            </a:lvl1pPr>
          </a:lstStyle>
          <a:p>
            <a:pPr>
              <a:defRPr/>
            </a:pPr>
            <a:endParaRPr lang="bg-BG" altLang="bg-BG"/>
          </a:p>
        </p:txBody>
      </p:sp>
      <p:sp>
        <p:nvSpPr>
          <p:cNvPr id="6" name="Slide Number Placeholder 21"/>
          <p:cNvSpPr>
            <a:spLocks noGrp="1"/>
          </p:cNvSpPr>
          <p:nvPr>
            <p:ph type="sldNum" sz="quarter" idx="12"/>
          </p:nvPr>
        </p:nvSpPr>
        <p:spPr/>
        <p:txBody>
          <a:bodyPr/>
          <a:lstStyle>
            <a:lvl1pPr>
              <a:defRPr/>
            </a:lvl1pPr>
          </a:lstStyle>
          <a:p>
            <a:pPr>
              <a:defRPr/>
            </a:pPr>
            <a:fld id="{5F62FD5D-5A91-43FA-A2CE-44B280D0FFA0}" type="slidenum">
              <a:rPr lang="bg-BG" altLang="bg-BG"/>
              <a:pPr>
                <a:defRPr/>
              </a:pPr>
              <a:t>‹#›</a:t>
            </a:fld>
            <a:endParaRPr lang="bg-BG" altLang="bg-BG"/>
          </a:p>
        </p:txBody>
      </p:sp>
    </p:spTree>
    <p:extLst>
      <p:ext uri="{BB962C8B-B14F-4D97-AF65-F5344CB8AC3E}">
        <p14:creationId xmlns:p14="http://schemas.microsoft.com/office/powerpoint/2010/main" val="322962705"/>
      </p:ext>
    </p:extLst>
  </p:cSld>
  <p:clrMapOvr>
    <a:masterClrMapping/>
  </p:clrMapOvr>
  <p:transitio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endParaRPr lang="bg-BG" altLang="bg-BG"/>
          </a:p>
        </p:txBody>
      </p:sp>
      <p:sp>
        <p:nvSpPr>
          <p:cNvPr id="5" name="Footer Placeholder 9"/>
          <p:cNvSpPr>
            <a:spLocks noGrp="1"/>
          </p:cNvSpPr>
          <p:nvPr>
            <p:ph type="ftr" sz="quarter" idx="11"/>
          </p:nvPr>
        </p:nvSpPr>
        <p:spPr/>
        <p:txBody>
          <a:bodyPr/>
          <a:lstStyle>
            <a:lvl1pPr>
              <a:defRPr/>
            </a:lvl1pPr>
          </a:lstStyle>
          <a:p>
            <a:pPr>
              <a:defRPr/>
            </a:pPr>
            <a:endParaRPr lang="bg-BG" altLang="bg-BG"/>
          </a:p>
        </p:txBody>
      </p:sp>
      <p:sp>
        <p:nvSpPr>
          <p:cNvPr id="6" name="Slide Number Placeholder 21"/>
          <p:cNvSpPr>
            <a:spLocks noGrp="1"/>
          </p:cNvSpPr>
          <p:nvPr>
            <p:ph type="sldNum" sz="quarter" idx="12"/>
          </p:nvPr>
        </p:nvSpPr>
        <p:spPr/>
        <p:txBody>
          <a:bodyPr/>
          <a:lstStyle>
            <a:lvl1pPr>
              <a:defRPr/>
            </a:lvl1pPr>
          </a:lstStyle>
          <a:p>
            <a:pPr>
              <a:defRPr/>
            </a:pPr>
            <a:fld id="{6FE8D537-E77A-4F72-A2DF-4DF0F8D09AEA}" type="slidenum">
              <a:rPr lang="bg-BG" altLang="bg-BG"/>
              <a:pPr>
                <a:defRPr/>
              </a:pPr>
              <a:t>‹#›</a:t>
            </a:fld>
            <a:endParaRPr lang="bg-BG" altLang="bg-BG"/>
          </a:p>
        </p:txBody>
      </p:sp>
    </p:spTree>
    <p:extLst>
      <p:ext uri="{BB962C8B-B14F-4D97-AF65-F5344CB8AC3E}">
        <p14:creationId xmlns:p14="http://schemas.microsoft.com/office/powerpoint/2010/main" val="2550560434"/>
      </p:ext>
    </p:extLst>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endParaRPr lang="bg-BG" altLang="bg-BG"/>
          </a:p>
        </p:txBody>
      </p:sp>
      <p:sp>
        <p:nvSpPr>
          <p:cNvPr id="5" name="Footer Placeholder 9"/>
          <p:cNvSpPr>
            <a:spLocks noGrp="1"/>
          </p:cNvSpPr>
          <p:nvPr>
            <p:ph type="ftr" sz="quarter" idx="11"/>
          </p:nvPr>
        </p:nvSpPr>
        <p:spPr/>
        <p:txBody>
          <a:bodyPr/>
          <a:lstStyle>
            <a:lvl1pPr>
              <a:defRPr/>
            </a:lvl1pPr>
          </a:lstStyle>
          <a:p>
            <a:pPr>
              <a:defRPr/>
            </a:pPr>
            <a:endParaRPr lang="bg-BG" altLang="bg-BG"/>
          </a:p>
        </p:txBody>
      </p:sp>
      <p:sp>
        <p:nvSpPr>
          <p:cNvPr id="6" name="Slide Number Placeholder 21"/>
          <p:cNvSpPr>
            <a:spLocks noGrp="1"/>
          </p:cNvSpPr>
          <p:nvPr>
            <p:ph type="sldNum" sz="quarter" idx="12"/>
          </p:nvPr>
        </p:nvSpPr>
        <p:spPr/>
        <p:txBody>
          <a:bodyPr/>
          <a:lstStyle>
            <a:lvl1pPr>
              <a:defRPr/>
            </a:lvl1pPr>
          </a:lstStyle>
          <a:p>
            <a:pPr>
              <a:defRPr/>
            </a:pPr>
            <a:fld id="{EE19BC3B-698D-4CD3-AD87-AB4E3D2CD5D0}" type="slidenum">
              <a:rPr lang="bg-BG" altLang="bg-BG"/>
              <a:pPr>
                <a:defRPr/>
              </a:pPr>
              <a:t>‹#›</a:t>
            </a:fld>
            <a:endParaRPr lang="bg-BG" altLang="bg-BG"/>
          </a:p>
        </p:txBody>
      </p:sp>
    </p:spTree>
    <p:extLst>
      <p:ext uri="{BB962C8B-B14F-4D97-AF65-F5344CB8AC3E}">
        <p14:creationId xmlns:p14="http://schemas.microsoft.com/office/powerpoint/2010/main" val="644646993"/>
      </p:ext>
    </p:extLst>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12"/>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defRPr/>
            </a:pPr>
            <a:endParaRPr lang="en-US"/>
          </a:p>
        </p:txBody>
      </p:sp>
      <p:sp>
        <p:nvSpPr>
          <p:cNvPr id="5" name="Rectangle 13"/>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defRPr/>
            </a:pPr>
            <a:endParaRPr lang="en-US"/>
          </a:p>
        </p:txBody>
      </p:sp>
      <p:sp>
        <p:nvSpPr>
          <p:cNvPr id="6" name="Oval 1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defRPr/>
            </a:pPr>
            <a:endParaRPr lang="en-US"/>
          </a:p>
        </p:txBody>
      </p:sp>
      <p:sp>
        <p:nvSpPr>
          <p:cNvPr id="7" name="Oval 1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defRPr/>
            </a:pPr>
            <a:endParaRPr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extLst/>
          </a:lstStyle>
          <a:p>
            <a:pPr>
              <a:defRPr/>
            </a:pPr>
            <a:endParaRPr lang="bg-BG" altLang="bg-BG"/>
          </a:p>
        </p:txBody>
      </p:sp>
      <p:sp>
        <p:nvSpPr>
          <p:cNvPr id="9" name="Footer Placeholder 4"/>
          <p:cNvSpPr>
            <a:spLocks noGrp="1"/>
          </p:cNvSpPr>
          <p:nvPr>
            <p:ph type="ftr" sz="quarter" idx="11"/>
          </p:nvPr>
        </p:nvSpPr>
        <p:spPr/>
        <p:txBody>
          <a:bodyPr/>
          <a:lstStyle>
            <a:lvl1pPr>
              <a:defRPr/>
            </a:lvl1pPr>
            <a:extLst/>
          </a:lstStyle>
          <a:p>
            <a:pPr>
              <a:defRPr/>
            </a:pPr>
            <a:endParaRPr lang="bg-BG" altLang="bg-BG"/>
          </a:p>
        </p:txBody>
      </p:sp>
      <p:sp>
        <p:nvSpPr>
          <p:cNvPr id="10" name="Slide Number Placeholder 5"/>
          <p:cNvSpPr>
            <a:spLocks noGrp="1"/>
          </p:cNvSpPr>
          <p:nvPr>
            <p:ph type="sldNum" sz="quarter" idx="12"/>
          </p:nvPr>
        </p:nvSpPr>
        <p:spPr/>
        <p:txBody>
          <a:bodyPr/>
          <a:lstStyle>
            <a:lvl1pPr>
              <a:defRPr/>
            </a:lvl1pPr>
            <a:extLst/>
          </a:lstStyle>
          <a:p>
            <a:pPr>
              <a:defRPr/>
            </a:pPr>
            <a:fld id="{2FB97992-8063-4B1B-99EA-6ED6F70F35DB}" type="slidenum">
              <a:rPr lang="bg-BG" altLang="bg-BG"/>
              <a:pPr>
                <a:defRPr/>
              </a:pPr>
              <a:t>‹#›</a:t>
            </a:fld>
            <a:endParaRPr lang="bg-BG" altLang="bg-BG"/>
          </a:p>
        </p:txBody>
      </p:sp>
    </p:spTree>
    <p:extLst>
      <p:ext uri="{BB962C8B-B14F-4D97-AF65-F5344CB8AC3E}">
        <p14:creationId xmlns:p14="http://schemas.microsoft.com/office/powerpoint/2010/main" val="395994814"/>
      </p:ext>
    </p:extLst>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endParaRPr lang="bg-BG" altLang="bg-BG"/>
          </a:p>
        </p:txBody>
      </p:sp>
      <p:sp>
        <p:nvSpPr>
          <p:cNvPr id="6" name="Footer Placeholder 9"/>
          <p:cNvSpPr>
            <a:spLocks noGrp="1"/>
          </p:cNvSpPr>
          <p:nvPr>
            <p:ph type="ftr" sz="quarter" idx="11"/>
          </p:nvPr>
        </p:nvSpPr>
        <p:spPr/>
        <p:txBody>
          <a:bodyPr/>
          <a:lstStyle>
            <a:lvl1pPr>
              <a:defRPr/>
            </a:lvl1pPr>
          </a:lstStyle>
          <a:p>
            <a:pPr>
              <a:defRPr/>
            </a:pPr>
            <a:endParaRPr lang="bg-BG" altLang="bg-BG"/>
          </a:p>
        </p:txBody>
      </p:sp>
      <p:sp>
        <p:nvSpPr>
          <p:cNvPr id="7" name="Slide Number Placeholder 21"/>
          <p:cNvSpPr>
            <a:spLocks noGrp="1"/>
          </p:cNvSpPr>
          <p:nvPr>
            <p:ph type="sldNum" sz="quarter" idx="12"/>
          </p:nvPr>
        </p:nvSpPr>
        <p:spPr/>
        <p:txBody>
          <a:bodyPr/>
          <a:lstStyle>
            <a:lvl1pPr>
              <a:defRPr/>
            </a:lvl1pPr>
          </a:lstStyle>
          <a:p>
            <a:pPr>
              <a:defRPr/>
            </a:pPr>
            <a:fld id="{08F6D69C-B441-4E35-A75D-3FD1F6AF5893}" type="slidenum">
              <a:rPr lang="bg-BG" altLang="bg-BG"/>
              <a:pPr>
                <a:defRPr/>
              </a:pPr>
              <a:t>‹#›</a:t>
            </a:fld>
            <a:endParaRPr lang="bg-BG" altLang="bg-BG"/>
          </a:p>
        </p:txBody>
      </p:sp>
    </p:spTree>
    <p:extLst>
      <p:ext uri="{BB962C8B-B14F-4D97-AF65-F5344CB8AC3E}">
        <p14:creationId xmlns:p14="http://schemas.microsoft.com/office/powerpoint/2010/main" val="936932923"/>
      </p:ext>
    </p:extLst>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bg-BG" altLang="bg-BG"/>
          </a:p>
        </p:txBody>
      </p:sp>
      <p:sp>
        <p:nvSpPr>
          <p:cNvPr id="8" name="Footer Placeholder 7"/>
          <p:cNvSpPr>
            <a:spLocks noGrp="1"/>
          </p:cNvSpPr>
          <p:nvPr>
            <p:ph type="ftr" sz="quarter" idx="11"/>
          </p:nvPr>
        </p:nvSpPr>
        <p:spPr/>
        <p:txBody>
          <a:bodyPr/>
          <a:lstStyle>
            <a:lvl1pPr>
              <a:defRPr/>
            </a:lvl1pPr>
            <a:extLst/>
          </a:lstStyle>
          <a:p>
            <a:pPr>
              <a:defRPr/>
            </a:pPr>
            <a:endParaRPr lang="bg-BG" altLang="bg-BG"/>
          </a:p>
        </p:txBody>
      </p:sp>
      <p:sp>
        <p:nvSpPr>
          <p:cNvPr id="9" name="Slide Number Placeholder 8"/>
          <p:cNvSpPr>
            <a:spLocks noGrp="1"/>
          </p:cNvSpPr>
          <p:nvPr>
            <p:ph type="sldNum" sz="quarter" idx="12"/>
          </p:nvPr>
        </p:nvSpPr>
        <p:spPr/>
        <p:txBody>
          <a:bodyPr/>
          <a:lstStyle>
            <a:lvl1pPr>
              <a:defRPr/>
            </a:lvl1pPr>
            <a:extLst/>
          </a:lstStyle>
          <a:p>
            <a:pPr>
              <a:defRPr/>
            </a:pPr>
            <a:fld id="{59428CAA-9355-4838-9F81-164A003C215B}" type="slidenum">
              <a:rPr lang="bg-BG" altLang="bg-BG"/>
              <a:pPr>
                <a:defRPr/>
              </a:pPr>
              <a:t>‹#›</a:t>
            </a:fld>
            <a:endParaRPr lang="bg-BG" altLang="bg-BG"/>
          </a:p>
        </p:txBody>
      </p:sp>
    </p:spTree>
    <p:extLst>
      <p:ext uri="{BB962C8B-B14F-4D97-AF65-F5344CB8AC3E}">
        <p14:creationId xmlns:p14="http://schemas.microsoft.com/office/powerpoint/2010/main" val="2097020542"/>
      </p:ext>
    </p:extLst>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endParaRPr lang="bg-BG" altLang="bg-BG"/>
          </a:p>
        </p:txBody>
      </p:sp>
      <p:sp>
        <p:nvSpPr>
          <p:cNvPr id="4" name="Footer Placeholder 9"/>
          <p:cNvSpPr>
            <a:spLocks noGrp="1"/>
          </p:cNvSpPr>
          <p:nvPr>
            <p:ph type="ftr" sz="quarter" idx="11"/>
          </p:nvPr>
        </p:nvSpPr>
        <p:spPr/>
        <p:txBody>
          <a:bodyPr/>
          <a:lstStyle>
            <a:lvl1pPr>
              <a:defRPr/>
            </a:lvl1pPr>
          </a:lstStyle>
          <a:p>
            <a:pPr>
              <a:defRPr/>
            </a:pPr>
            <a:endParaRPr lang="bg-BG" altLang="bg-BG"/>
          </a:p>
        </p:txBody>
      </p:sp>
      <p:sp>
        <p:nvSpPr>
          <p:cNvPr id="5" name="Slide Number Placeholder 21"/>
          <p:cNvSpPr>
            <a:spLocks noGrp="1"/>
          </p:cNvSpPr>
          <p:nvPr>
            <p:ph type="sldNum" sz="quarter" idx="12"/>
          </p:nvPr>
        </p:nvSpPr>
        <p:spPr/>
        <p:txBody>
          <a:bodyPr/>
          <a:lstStyle>
            <a:lvl1pPr>
              <a:defRPr/>
            </a:lvl1pPr>
          </a:lstStyle>
          <a:p>
            <a:pPr>
              <a:defRPr/>
            </a:pPr>
            <a:fld id="{1ECE5A7F-D08A-4C4A-8F00-A39E32B0279C}" type="slidenum">
              <a:rPr lang="bg-BG" altLang="bg-BG"/>
              <a:pPr>
                <a:defRPr/>
              </a:pPr>
              <a:t>‹#›</a:t>
            </a:fld>
            <a:endParaRPr lang="bg-BG" altLang="bg-BG"/>
          </a:p>
        </p:txBody>
      </p:sp>
    </p:spTree>
    <p:extLst>
      <p:ext uri="{BB962C8B-B14F-4D97-AF65-F5344CB8AC3E}">
        <p14:creationId xmlns:p14="http://schemas.microsoft.com/office/powerpoint/2010/main" val="3663008546"/>
      </p:ext>
    </p:extLst>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2"/>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defRPr/>
            </a:pPr>
            <a:endParaRPr lang="en-US"/>
          </a:p>
        </p:txBody>
      </p:sp>
      <p:sp>
        <p:nvSpPr>
          <p:cNvPr id="3" name="Rectangle 13"/>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defRPr/>
            </a:pPr>
            <a:endParaRPr lang="en-US"/>
          </a:p>
        </p:txBody>
      </p:sp>
      <p:sp>
        <p:nvSpPr>
          <p:cNvPr id="4" name="Date Placeholder 1"/>
          <p:cNvSpPr>
            <a:spLocks noGrp="1"/>
          </p:cNvSpPr>
          <p:nvPr>
            <p:ph type="dt" sz="half" idx="10"/>
          </p:nvPr>
        </p:nvSpPr>
        <p:spPr/>
        <p:txBody>
          <a:bodyPr/>
          <a:lstStyle>
            <a:lvl1pPr>
              <a:defRPr/>
            </a:lvl1pPr>
            <a:extLst/>
          </a:lstStyle>
          <a:p>
            <a:pPr>
              <a:defRPr/>
            </a:pPr>
            <a:endParaRPr lang="bg-BG" altLang="bg-BG"/>
          </a:p>
        </p:txBody>
      </p:sp>
      <p:sp>
        <p:nvSpPr>
          <p:cNvPr id="5" name="Footer Placeholder 2"/>
          <p:cNvSpPr>
            <a:spLocks noGrp="1"/>
          </p:cNvSpPr>
          <p:nvPr>
            <p:ph type="ftr" sz="quarter" idx="11"/>
          </p:nvPr>
        </p:nvSpPr>
        <p:spPr/>
        <p:txBody>
          <a:bodyPr/>
          <a:lstStyle>
            <a:lvl1pPr>
              <a:defRPr/>
            </a:lvl1pPr>
            <a:extLst/>
          </a:lstStyle>
          <a:p>
            <a:pPr>
              <a:defRPr/>
            </a:pPr>
            <a:endParaRPr lang="bg-BG" altLang="bg-BG"/>
          </a:p>
        </p:txBody>
      </p:sp>
      <p:sp>
        <p:nvSpPr>
          <p:cNvPr id="6" name="Slide Number Placeholder 3"/>
          <p:cNvSpPr>
            <a:spLocks noGrp="1"/>
          </p:cNvSpPr>
          <p:nvPr>
            <p:ph type="sldNum" sz="quarter" idx="12"/>
          </p:nvPr>
        </p:nvSpPr>
        <p:spPr/>
        <p:txBody>
          <a:bodyPr/>
          <a:lstStyle>
            <a:lvl1pPr>
              <a:defRPr/>
            </a:lvl1pPr>
            <a:extLst/>
          </a:lstStyle>
          <a:p>
            <a:pPr>
              <a:defRPr/>
            </a:pPr>
            <a:fld id="{11F0F132-8A38-40B8-955E-6EAEDA4A2B0A}" type="slidenum">
              <a:rPr lang="bg-BG" altLang="bg-BG"/>
              <a:pPr>
                <a:defRPr/>
              </a:pPr>
              <a:t>‹#›</a:t>
            </a:fld>
            <a:endParaRPr lang="bg-BG" altLang="bg-BG"/>
          </a:p>
        </p:txBody>
      </p:sp>
    </p:spTree>
    <p:extLst>
      <p:ext uri="{BB962C8B-B14F-4D97-AF65-F5344CB8AC3E}">
        <p14:creationId xmlns:p14="http://schemas.microsoft.com/office/powerpoint/2010/main" val="3301728811"/>
      </p:ext>
    </p:extLst>
  </p:cSld>
  <p:clrMapOvr>
    <a:masterClrMapping/>
  </p:clrMapOvr>
  <p:transitio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bg-BG" altLang="bg-BG"/>
          </a:p>
        </p:txBody>
      </p:sp>
      <p:sp>
        <p:nvSpPr>
          <p:cNvPr id="6" name="Footer Placeholder 5"/>
          <p:cNvSpPr>
            <a:spLocks noGrp="1"/>
          </p:cNvSpPr>
          <p:nvPr>
            <p:ph type="ftr" sz="quarter" idx="11"/>
          </p:nvPr>
        </p:nvSpPr>
        <p:spPr/>
        <p:txBody>
          <a:bodyPr/>
          <a:lstStyle>
            <a:lvl1pPr>
              <a:defRPr/>
            </a:lvl1pPr>
            <a:extLst/>
          </a:lstStyle>
          <a:p>
            <a:pPr>
              <a:defRPr/>
            </a:pPr>
            <a:endParaRPr lang="bg-BG" altLang="bg-BG"/>
          </a:p>
        </p:txBody>
      </p:sp>
      <p:sp>
        <p:nvSpPr>
          <p:cNvPr id="7" name="Slide Number Placeholder 6"/>
          <p:cNvSpPr>
            <a:spLocks noGrp="1"/>
          </p:cNvSpPr>
          <p:nvPr>
            <p:ph type="sldNum" sz="quarter" idx="12"/>
          </p:nvPr>
        </p:nvSpPr>
        <p:spPr/>
        <p:txBody>
          <a:bodyPr/>
          <a:lstStyle>
            <a:lvl1pPr>
              <a:defRPr/>
            </a:lvl1pPr>
            <a:extLst/>
          </a:lstStyle>
          <a:p>
            <a:pPr>
              <a:defRPr/>
            </a:pPr>
            <a:fld id="{B8C39AAE-FDD7-4F64-8D77-88FA86A030E0}" type="slidenum">
              <a:rPr lang="bg-BG" altLang="bg-BG"/>
              <a:pPr>
                <a:defRPr/>
              </a:pPr>
              <a:t>‹#›</a:t>
            </a:fld>
            <a:endParaRPr lang="bg-BG" altLang="bg-BG"/>
          </a:p>
        </p:txBody>
      </p:sp>
    </p:spTree>
    <p:extLst>
      <p:ext uri="{BB962C8B-B14F-4D97-AF65-F5344CB8AC3E}">
        <p14:creationId xmlns:p14="http://schemas.microsoft.com/office/powerpoint/2010/main" val="2070602757"/>
      </p:ext>
    </p:extLst>
  </p:cSld>
  <p:clrMapOvr>
    <a:masterClrMapping/>
  </p:clrMapOvr>
  <p:transition spd="slow">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12"/>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algn="l">
              <a:lnSpc>
                <a:spcPts val="3000"/>
              </a:lnSpc>
              <a:spcBef>
                <a:spcPts val="600"/>
              </a:spcBef>
              <a:buClr>
                <a:schemeClr val="accent1"/>
              </a:buClr>
              <a:buSzPct val="80000"/>
              <a:buFont typeface="Wingdings 2"/>
              <a:buNone/>
              <a:defRPr/>
            </a:pPr>
            <a:endParaRPr lang="en-US" sz="3200">
              <a:latin typeface="+mn-lt"/>
            </a:endParaRPr>
          </a:p>
        </p:txBody>
      </p:sp>
      <p:sp>
        <p:nvSpPr>
          <p:cNvPr id="6" name="Flowchart: Process 13"/>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defRPr/>
            </a:pPr>
            <a:endParaRPr lang="en-US"/>
          </a:p>
        </p:txBody>
      </p:sp>
      <p:sp>
        <p:nvSpPr>
          <p:cNvPr id="7" name="Flowchart: Process 15"/>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defRPr/>
            </a:pPr>
            <a:endParaRPr lang="en-US" dirty="0"/>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smtClean="0"/>
              <a:t>Click to edit Master title style</a:t>
            </a:r>
            <a:endParaRPr lang="en-US"/>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extLst/>
          </a:lstStyle>
          <a:p>
            <a:pPr>
              <a:defRPr/>
            </a:pPr>
            <a:endParaRPr lang="bg-BG" altLang="bg-BG"/>
          </a:p>
        </p:txBody>
      </p:sp>
      <p:sp>
        <p:nvSpPr>
          <p:cNvPr id="9" name="Footer Placeholder 5"/>
          <p:cNvSpPr>
            <a:spLocks noGrp="1"/>
          </p:cNvSpPr>
          <p:nvPr>
            <p:ph type="ftr" sz="quarter" idx="11"/>
          </p:nvPr>
        </p:nvSpPr>
        <p:spPr/>
        <p:txBody>
          <a:bodyPr/>
          <a:lstStyle>
            <a:lvl1pPr>
              <a:defRPr/>
            </a:lvl1pPr>
            <a:extLst/>
          </a:lstStyle>
          <a:p>
            <a:pPr>
              <a:defRPr/>
            </a:pPr>
            <a:endParaRPr lang="bg-BG" altLang="bg-BG"/>
          </a:p>
        </p:txBody>
      </p:sp>
      <p:sp>
        <p:nvSpPr>
          <p:cNvPr id="10" name="Slide Number Placeholder 6"/>
          <p:cNvSpPr>
            <a:spLocks noGrp="1"/>
          </p:cNvSpPr>
          <p:nvPr>
            <p:ph type="sldNum" sz="quarter" idx="12"/>
          </p:nvPr>
        </p:nvSpPr>
        <p:spPr/>
        <p:txBody>
          <a:bodyPr/>
          <a:lstStyle>
            <a:lvl1pPr>
              <a:defRPr/>
            </a:lvl1pPr>
            <a:extLst/>
          </a:lstStyle>
          <a:p>
            <a:pPr>
              <a:defRPr/>
            </a:pPr>
            <a:fld id="{5C836240-1BF3-4BBF-91C9-F07F4A1BB88D}" type="slidenum">
              <a:rPr lang="bg-BG" altLang="bg-BG"/>
              <a:pPr>
                <a:defRPr/>
              </a:pPr>
              <a:t>‹#›</a:t>
            </a:fld>
            <a:endParaRPr lang="bg-BG" altLang="bg-BG"/>
          </a:p>
        </p:txBody>
      </p:sp>
    </p:spTree>
    <p:extLst>
      <p:ext uri="{BB962C8B-B14F-4D97-AF65-F5344CB8AC3E}">
        <p14:creationId xmlns:p14="http://schemas.microsoft.com/office/powerpoint/2010/main" val="55928476"/>
      </p:ext>
    </p:extLst>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defRPr/>
            </a:pPr>
            <a:endParaRPr lang="en-US"/>
          </a:p>
        </p:txBody>
      </p:sp>
      <p:sp>
        <p:nvSpPr>
          <p:cNvPr id="8" name="Oval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defRPr/>
            </a:pP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defRPr/>
            </a:pPr>
            <a:endParaRPr lang="en-US"/>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defRPr/>
            </a:pPr>
            <a:endParaRPr lang="en-US"/>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extLst/>
          </a:lstStyle>
          <a:p>
            <a:r>
              <a:rPr lang="en-US" smtClean="0"/>
              <a:t>Click to edit Master title style</a:t>
            </a:r>
            <a:endParaRPr lang="en-US"/>
          </a:p>
        </p:txBody>
      </p:sp>
      <p:sp>
        <p:nvSpPr>
          <p:cNvPr id="1033" name="Text Placeholder 8"/>
          <p:cNvSpPr>
            <a:spLocks noGrp="1"/>
          </p:cNvSpPr>
          <p:nvPr>
            <p:ph type="body" idx="1"/>
          </p:nvPr>
        </p:nvSpPr>
        <p:spPr bwMode="auto">
          <a:xfrm>
            <a:off x="1435100" y="1447800"/>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bg-BG" smtClean="0"/>
              <a:t>Click to edit Master text styles</a:t>
            </a:r>
          </a:p>
          <a:p>
            <a:pPr lvl="1"/>
            <a:r>
              <a:rPr lang="en-US" altLang="bg-BG" smtClean="0"/>
              <a:t>Second level</a:t>
            </a:r>
          </a:p>
          <a:p>
            <a:pPr lvl="2"/>
            <a:r>
              <a:rPr lang="en-US" altLang="bg-BG" smtClean="0"/>
              <a:t>Third level</a:t>
            </a:r>
          </a:p>
          <a:p>
            <a:pPr lvl="3"/>
            <a:r>
              <a:rPr lang="en-US" altLang="bg-BG" smtClean="0"/>
              <a:t>Fourth level</a:t>
            </a:r>
          </a:p>
          <a:p>
            <a:pPr lvl="4"/>
            <a:r>
              <a:rPr lang="en-US" altLang="bg-BG" smtClean="0"/>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endParaRPr lang="bg-BG" altLang="bg-BG"/>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bg-BG" altLang="bg-BG"/>
          </a:p>
        </p:txBody>
      </p:sp>
      <p:sp>
        <p:nvSpPr>
          <p:cNvPr id="22" name="Slide Number Placeholder 21"/>
          <p:cNvSpPr>
            <a:spLocks noGrp="1"/>
          </p:cNvSpPr>
          <p:nvPr>
            <p:ph type="sldNum" sz="quarter" idx="4"/>
          </p:nvPr>
        </p:nvSpPr>
        <p:spPr>
          <a:xfrm>
            <a:off x="8613775"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10E6DCAF-3D00-41DC-BA0A-C98CAC6E98B7}" type="slidenum">
              <a:rPr lang="bg-BG" altLang="bg-BG"/>
              <a:pPr>
                <a:defRPr/>
              </a:pPr>
              <a:t>‹#›</a:t>
            </a:fld>
            <a:endParaRPr lang="bg-BG" altLang="bg-BG"/>
          </a:p>
        </p:txBody>
      </p:sp>
      <p:sp>
        <p:nvSpPr>
          <p:cNvPr id="15" name="Rectangle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defRPr/>
            </a:pPr>
            <a:endParaRPr lang="en-US"/>
          </a:p>
        </p:txBody>
      </p:sp>
    </p:spTree>
  </p:cSld>
  <p:clrMap bg1="lt1" tx1="dk1" bg2="lt2" tx2="dk2" accent1="accent1" accent2="accent2" accent3="accent3" accent4="accent4" accent5="accent5" accent6="accent6" hlink="hlink" folHlink="folHlink"/>
  <p:sldLayoutIdLst>
    <p:sldLayoutId id="2147483713" r:id="rId1"/>
    <p:sldLayoutId id="2147483708" r:id="rId2"/>
    <p:sldLayoutId id="2147483714" r:id="rId3"/>
    <p:sldLayoutId id="2147483709" r:id="rId4"/>
    <p:sldLayoutId id="2147483715" r:id="rId5"/>
    <p:sldLayoutId id="2147483710" r:id="rId6"/>
    <p:sldLayoutId id="2147483716" r:id="rId7"/>
    <p:sldLayoutId id="2147483717" r:id="rId8"/>
    <p:sldLayoutId id="2147483718" r:id="rId9"/>
    <p:sldLayoutId id="2147483711" r:id="rId10"/>
    <p:sldLayoutId id="2147483712" r:id="rId11"/>
  </p:sldLayoutIdLst>
  <p:transition spd="slow">
    <p:cover/>
  </p:transition>
  <p:timing>
    <p:tnLst>
      <p:par>
        <p:cTn id="1" dur="indefinite" restart="never" nodeType="tmRoot"/>
      </p:par>
    </p:tnLst>
  </p:timing>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Corbel" pitchFamily="34" charset="0"/>
        </a:defRPr>
      </a:lvl2pPr>
      <a:lvl3pPr algn="l" rtl="0" eaLnBrk="0" fontAlgn="base" hangingPunct="0">
        <a:spcBef>
          <a:spcPct val="0"/>
        </a:spcBef>
        <a:spcAft>
          <a:spcPct val="0"/>
        </a:spcAft>
        <a:defRPr sz="4300">
          <a:solidFill>
            <a:srgbClr val="572314"/>
          </a:solidFill>
          <a:latin typeface="Corbel" pitchFamily="34" charset="0"/>
        </a:defRPr>
      </a:lvl3pPr>
      <a:lvl4pPr algn="l" rtl="0" eaLnBrk="0" fontAlgn="base" hangingPunct="0">
        <a:spcBef>
          <a:spcPct val="0"/>
        </a:spcBef>
        <a:spcAft>
          <a:spcPct val="0"/>
        </a:spcAft>
        <a:defRPr sz="4300">
          <a:solidFill>
            <a:srgbClr val="572314"/>
          </a:solidFill>
          <a:latin typeface="Corbel" pitchFamily="34" charset="0"/>
        </a:defRPr>
      </a:lvl4pPr>
      <a:lvl5pPr algn="l" rtl="0" eaLnBrk="0" fontAlgn="base" hangingPunct="0">
        <a:spcBef>
          <a:spcPct val="0"/>
        </a:spcBef>
        <a:spcAft>
          <a:spcPct val="0"/>
        </a:spcAft>
        <a:defRPr sz="4300">
          <a:solidFill>
            <a:srgbClr val="572314"/>
          </a:solidFill>
          <a:latin typeface="Corbel" pitchFamily="34" charset="0"/>
        </a:defRPr>
      </a:lvl5pPr>
      <a:lvl6pPr marL="457200" algn="l" rtl="0" fontAlgn="base">
        <a:spcBef>
          <a:spcPct val="0"/>
        </a:spcBef>
        <a:spcAft>
          <a:spcPct val="0"/>
        </a:spcAft>
        <a:defRPr sz="4300">
          <a:solidFill>
            <a:srgbClr val="572314"/>
          </a:solidFill>
          <a:latin typeface="Corbel" pitchFamily="34" charset="0"/>
        </a:defRPr>
      </a:lvl6pPr>
      <a:lvl7pPr marL="914400" algn="l" rtl="0" fontAlgn="base">
        <a:spcBef>
          <a:spcPct val="0"/>
        </a:spcBef>
        <a:spcAft>
          <a:spcPct val="0"/>
        </a:spcAft>
        <a:defRPr sz="4300">
          <a:solidFill>
            <a:srgbClr val="572314"/>
          </a:solidFill>
          <a:latin typeface="Corbel" pitchFamily="34" charset="0"/>
        </a:defRPr>
      </a:lvl7pPr>
      <a:lvl8pPr marL="1371600" algn="l" rtl="0" fontAlgn="base">
        <a:spcBef>
          <a:spcPct val="0"/>
        </a:spcBef>
        <a:spcAft>
          <a:spcPct val="0"/>
        </a:spcAft>
        <a:defRPr sz="4300">
          <a:solidFill>
            <a:srgbClr val="572314"/>
          </a:solidFill>
          <a:latin typeface="Corbel" pitchFamily="34" charset="0"/>
        </a:defRPr>
      </a:lvl8pPr>
      <a:lvl9pPr marL="1828800" algn="l" rtl="0" fontAlgn="base">
        <a:spcBef>
          <a:spcPct val="0"/>
        </a:spcBef>
        <a:spcAft>
          <a:spcPct val="0"/>
        </a:spcAft>
        <a:defRPr sz="4300">
          <a:solidFill>
            <a:srgbClr val="572314"/>
          </a:solidFill>
          <a:latin typeface="Corbel" pitchFamily="34" charset="0"/>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2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slide" Target="slide3.xml"/><Relationship Id="rId1" Type="http://schemas.openxmlformats.org/officeDocument/2006/relationships/slideLayout" Target="../slideLayouts/slideLayout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slide" Target="slide3.xml"/><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2" Type="http://schemas.openxmlformats.org/officeDocument/2006/relationships/slide" Target="slide2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slide" Target="slide3.xml"/><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slide" Target="slide3.xml"/><Relationship Id="rId1" Type="http://schemas.openxmlformats.org/officeDocument/2006/relationships/slideLayout" Target="../slideLayouts/slideLayout7.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slide" Target="slide3.xml"/><Relationship Id="rId1" Type="http://schemas.openxmlformats.org/officeDocument/2006/relationships/slideLayout" Target="../slideLayouts/slideLayout7.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slide" Target="slide3.xml"/><Relationship Id="rId1" Type="http://schemas.openxmlformats.org/officeDocument/2006/relationships/slideLayout" Target="../slideLayouts/slideLayout7.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6.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 Target="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 Target="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slide" Target="slide16.xml"/><Relationship Id="rId3" Type="http://schemas.openxmlformats.org/officeDocument/2006/relationships/slide" Target="slide6.xml"/><Relationship Id="rId7" Type="http://schemas.openxmlformats.org/officeDocument/2006/relationships/slide" Target="slide14.xml"/><Relationship Id="rId2" Type="http://schemas.openxmlformats.org/officeDocument/2006/relationships/slide" Target="slide4.xml"/><Relationship Id="rId1" Type="http://schemas.openxmlformats.org/officeDocument/2006/relationships/slideLayout" Target="../slideLayouts/slideLayout2.xml"/><Relationship Id="rId6" Type="http://schemas.openxmlformats.org/officeDocument/2006/relationships/slide" Target="slide12.xml"/><Relationship Id="rId11" Type="http://schemas.openxmlformats.org/officeDocument/2006/relationships/slide" Target="slide22.xml"/><Relationship Id="rId5" Type="http://schemas.openxmlformats.org/officeDocument/2006/relationships/slide" Target="slide10.xml"/><Relationship Id="rId10" Type="http://schemas.openxmlformats.org/officeDocument/2006/relationships/slide" Target="slide20.xml"/><Relationship Id="rId4" Type="http://schemas.openxmlformats.org/officeDocument/2006/relationships/slide" Target="slide8.xml"/><Relationship Id="rId9" Type="http://schemas.openxmlformats.org/officeDocument/2006/relationships/slide" Target="slide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opensocietyfoundations.org/multimedia/fifty-milligrams-not-enough" TargetMode="Externa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slide" Target="slide3.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slide" Target="slide3.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slide" Target="slide3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slide" Target="slide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3350" y="765175"/>
            <a:ext cx="7407275" cy="1471613"/>
          </a:xfrm>
        </p:spPr>
        <p:txBody>
          <a:bodyPr/>
          <a:lstStyle/>
          <a:p>
            <a:pPr eaLnBrk="1" fontAlgn="auto" hangingPunct="1">
              <a:spcAft>
                <a:spcPts val="0"/>
              </a:spcAft>
              <a:defRPr/>
            </a:pPr>
            <a:r>
              <a:rPr lang="en-US" cap="all" dirty="0" smtClean="0">
                <a:solidFill>
                  <a:schemeClr val="tx2">
                    <a:satMod val="130000"/>
                  </a:schemeClr>
                </a:solidFill>
              </a:rPr>
              <a:t>Human rights in patient care</a:t>
            </a:r>
            <a:endParaRPr lang="bg-BG" cap="all" dirty="0">
              <a:solidFill>
                <a:schemeClr val="tx2">
                  <a:satMod val="130000"/>
                </a:schemeClr>
              </a:solidFill>
            </a:endParaRPr>
          </a:p>
        </p:txBody>
      </p:sp>
      <p:sp>
        <p:nvSpPr>
          <p:cNvPr id="3" name="Subtitle 2"/>
          <p:cNvSpPr>
            <a:spLocks noGrp="1"/>
          </p:cNvSpPr>
          <p:nvPr>
            <p:ph type="subTitle" idx="1"/>
          </p:nvPr>
        </p:nvSpPr>
        <p:spPr>
          <a:xfrm>
            <a:off x="1042988" y="5060950"/>
            <a:ext cx="8101012" cy="1752600"/>
          </a:xfrm>
        </p:spPr>
        <p:txBody>
          <a:bodyPr>
            <a:normAutofit/>
          </a:bodyPr>
          <a:lstStyle/>
          <a:p>
            <a:pPr eaLnBrk="1" fontAlgn="auto" hangingPunct="1">
              <a:spcAft>
                <a:spcPts val="0"/>
              </a:spcAft>
              <a:buFont typeface="Wingdings 2"/>
              <a:buNone/>
              <a:defRPr/>
            </a:pPr>
            <a:r>
              <a:rPr lang="en-US" sz="2400" dirty="0" smtClean="0"/>
              <a:t>Assoc. Prof. Dr. Silviya Aleksandrova-Yankulovska, MD, PhD, MAS</a:t>
            </a:r>
            <a:endParaRPr lang="bg-BG" sz="2400" dirty="0"/>
          </a:p>
        </p:txBody>
      </p:sp>
    </p:spTree>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pPr eaLnBrk="1" hangingPunct="1">
              <a:defRPr/>
            </a:pPr>
            <a:r>
              <a:rPr lang="en-US" dirty="0" smtClean="0"/>
              <a:t>1V. Bodily integrity</a:t>
            </a:r>
            <a:endParaRPr lang="bg-BG" dirty="0"/>
          </a:p>
        </p:txBody>
      </p:sp>
      <p:sp>
        <p:nvSpPr>
          <p:cNvPr id="17411" name="Контейнер за съдържание 2"/>
          <p:cNvSpPr>
            <a:spLocks noGrp="1"/>
          </p:cNvSpPr>
          <p:nvPr>
            <p:ph idx="1"/>
          </p:nvPr>
        </p:nvSpPr>
        <p:spPr/>
        <p:txBody>
          <a:bodyPr/>
          <a:lstStyle/>
          <a:p>
            <a:pPr eaLnBrk="1" hangingPunct="1"/>
            <a:r>
              <a:rPr lang="en-US" altLang="bg-BG" dirty="0" smtClean="0"/>
              <a:t>Content – protection from bodily injury</a:t>
            </a:r>
          </a:p>
          <a:p>
            <a:pPr eaLnBrk="1" hangingPunct="1"/>
            <a:r>
              <a:rPr lang="en-US" altLang="bg-BG" dirty="0" smtClean="0">
                <a:hlinkClick r:id="rId2" action="ppaction://hlinksldjump"/>
              </a:rPr>
              <a:t>Relevant in cases of involuntary medical treatment and experimentation</a:t>
            </a:r>
            <a:endParaRPr lang="bg-BG" altLang="bg-BG" dirty="0" smtClean="0"/>
          </a:p>
        </p:txBody>
      </p:sp>
    </p:spTree>
  </p:cSld>
  <p:clrMapOvr>
    <a:masterClrMapping/>
  </p:clrMapOvr>
  <p:transition spd="slow">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txBox="1">
            <a:spLocks/>
          </p:cNvSpPr>
          <p:nvPr/>
        </p:nvSpPr>
        <p:spPr>
          <a:xfrm>
            <a:off x="1435100" y="274638"/>
            <a:ext cx="7499350" cy="1143000"/>
          </a:xfrm>
          <a:prstGeom prst="rect">
            <a:avLst/>
          </a:prstGeom>
        </p:spPr>
        <p:txBody>
          <a:bodyPr/>
          <a:lstStyle>
            <a:lvl1pPr algn="l" rtl="0" fontAlgn="base">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572314"/>
                </a:solidFill>
                <a:latin typeface="Corbel" pitchFamily="34" charset="0"/>
              </a:defRPr>
            </a:lvl2pPr>
            <a:lvl3pPr algn="l" rtl="0" fontAlgn="base">
              <a:spcBef>
                <a:spcPct val="0"/>
              </a:spcBef>
              <a:spcAft>
                <a:spcPct val="0"/>
              </a:spcAft>
              <a:defRPr sz="4300">
                <a:solidFill>
                  <a:srgbClr val="572314"/>
                </a:solidFill>
                <a:latin typeface="Corbel" pitchFamily="34" charset="0"/>
              </a:defRPr>
            </a:lvl3pPr>
            <a:lvl4pPr algn="l" rtl="0" fontAlgn="base">
              <a:spcBef>
                <a:spcPct val="0"/>
              </a:spcBef>
              <a:spcAft>
                <a:spcPct val="0"/>
              </a:spcAft>
              <a:defRPr sz="4300">
                <a:solidFill>
                  <a:srgbClr val="572314"/>
                </a:solidFill>
                <a:latin typeface="Corbel" pitchFamily="34" charset="0"/>
              </a:defRPr>
            </a:lvl4pPr>
            <a:lvl5pPr algn="l" rtl="0" fontAlgn="base">
              <a:spcBef>
                <a:spcPct val="0"/>
              </a:spcBef>
              <a:spcAft>
                <a:spcPct val="0"/>
              </a:spcAft>
              <a:defRPr sz="4300">
                <a:solidFill>
                  <a:srgbClr val="572314"/>
                </a:solidFill>
                <a:latin typeface="Corbel" pitchFamily="34" charset="0"/>
              </a:defRPr>
            </a:lvl5pPr>
            <a:lvl6pPr marL="457200" algn="l" rtl="0" fontAlgn="base">
              <a:spcBef>
                <a:spcPct val="0"/>
              </a:spcBef>
              <a:spcAft>
                <a:spcPct val="0"/>
              </a:spcAft>
              <a:defRPr sz="4300">
                <a:solidFill>
                  <a:srgbClr val="572314"/>
                </a:solidFill>
                <a:latin typeface="Corbel" pitchFamily="34" charset="0"/>
              </a:defRPr>
            </a:lvl6pPr>
            <a:lvl7pPr marL="914400" algn="l" rtl="0" fontAlgn="base">
              <a:spcBef>
                <a:spcPct val="0"/>
              </a:spcBef>
              <a:spcAft>
                <a:spcPct val="0"/>
              </a:spcAft>
              <a:defRPr sz="4300">
                <a:solidFill>
                  <a:srgbClr val="572314"/>
                </a:solidFill>
                <a:latin typeface="Corbel" pitchFamily="34" charset="0"/>
              </a:defRPr>
            </a:lvl7pPr>
            <a:lvl8pPr marL="1371600" algn="l" rtl="0" fontAlgn="base">
              <a:spcBef>
                <a:spcPct val="0"/>
              </a:spcBef>
              <a:spcAft>
                <a:spcPct val="0"/>
              </a:spcAft>
              <a:defRPr sz="4300">
                <a:solidFill>
                  <a:srgbClr val="572314"/>
                </a:solidFill>
                <a:latin typeface="Corbel" pitchFamily="34" charset="0"/>
              </a:defRPr>
            </a:lvl8pPr>
            <a:lvl9pPr marL="1828800" algn="l" rtl="0" fontAlgn="base">
              <a:spcBef>
                <a:spcPct val="0"/>
              </a:spcBef>
              <a:spcAft>
                <a:spcPct val="0"/>
              </a:spcAft>
              <a:defRPr sz="4300">
                <a:solidFill>
                  <a:srgbClr val="572314"/>
                </a:solidFill>
                <a:latin typeface="Corbel" pitchFamily="34" charset="0"/>
              </a:defRPr>
            </a:lvl9pPr>
            <a:extLst/>
          </a:lstStyle>
          <a:p>
            <a:pPr>
              <a:defRPr/>
            </a:pPr>
            <a:r>
              <a:rPr lang="en-US" smtClean="0"/>
              <a:t>1V. Bodily integrity</a:t>
            </a:r>
            <a:endParaRPr lang="bg-BG" dirty="0"/>
          </a:p>
        </p:txBody>
      </p:sp>
      <p:sp>
        <p:nvSpPr>
          <p:cNvPr id="4" name="Бутон: връщане 3">
            <a:hlinkClick r:id="rId2" action="ppaction://hlinksldjump" highlightClick="1"/>
          </p:cNvPr>
          <p:cNvSpPr/>
          <p:nvPr/>
        </p:nvSpPr>
        <p:spPr>
          <a:xfrm>
            <a:off x="8532813" y="6092825"/>
            <a:ext cx="647700" cy="754063"/>
          </a:xfrm>
          <a:prstGeom prst="actionButtonReturn">
            <a:avLst/>
          </a:prstGeom>
        </p:spPr>
        <p:style>
          <a:lnRef idx="2">
            <a:schemeClr val="dk1"/>
          </a:lnRef>
          <a:fillRef idx="1">
            <a:schemeClr val="lt1"/>
          </a:fillRef>
          <a:effectRef idx="0">
            <a:schemeClr val="dk1"/>
          </a:effectRef>
          <a:fontRef idx="minor">
            <a:schemeClr val="dk1"/>
          </a:fontRef>
        </p:style>
        <p:txBody>
          <a:bodyPr anchor="ctr"/>
          <a:lstStyle/>
          <a:p>
            <a:pPr>
              <a:defRPr/>
            </a:pPr>
            <a:endParaRPr lang="bg-BG"/>
          </a:p>
        </p:txBody>
      </p:sp>
      <p:graphicFrame>
        <p:nvGraphicFramePr>
          <p:cNvPr id="5" name="Диаграма 4"/>
          <p:cNvGraphicFramePr/>
          <p:nvPr>
            <p:extLst>
              <p:ext uri="{D42A27DB-BD31-4B8C-83A1-F6EECF244321}">
                <p14:modId xmlns:p14="http://schemas.microsoft.com/office/powerpoint/2010/main" val="2830941852"/>
              </p:ext>
            </p:extLst>
          </p:nvPr>
        </p:nvGraphicFramePr>
        <p:xfrm>
          <a:off x="1524000" y="1417638"/>
          <a:ext cx="7152456" cy="46036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pPr eaLnBrk="1" hangingPunct="1">
              <a:defRPr/>
            </a:pPr>
            <a:r>
              <a:rPr lang="en-US" dirty="0" smtClean="0"/>
              <a:t>V. Life</a:t>
            </a:r>
            <a:endParaRPr lang="bg-BG" dirty="0"/>
          </a:p>
        </p:txBody>
      </p:sp>
      <p:sp>
        <p:nvSpPr>
          <p:cNvPr id="19459" name="Контейнер за съдържание 2"/>
          <p:cNvSpPr>
            <a:spLocks noGrp="1"/>
          </p:cNvSpPr>
          <p:nvPr>
            <p:ph idx="1"/>
          </p:nvPr>
        </p:nvSpPr>
        <p:spPr/>
        <p:txBody>
          <a:bodyPr/>
          <a:lstStyle/>
          <a:p>
            <a:pPr eaLnBrk="1" hangingPunct="1"/>
            <a:r>
              <a:rPr lang="en-US" altLang="bg-BG" sz="2800" dirty="0" smtClean="0"/>
              <a:t>Content – protection from the imposition of death sentence when the process on which the </a:t>
            </a:r>
            <a:r>
              <a:rPr lang="en-US" altLang="bg-BG" sz="2800" dirty="0" err="1" smtClean="0"/>
              <a:t>judgement</a:t>
            </a:r>
            <a:r>
              <a:rPr lang="en-US" altLang="bg-BG" sz="2800" dirty="0" smtClean="0"/>
              <a:t> is based does not meet the requirements under international human rights law</a:t>
            </a:r>
          </a:p>
          <a:p>
            <a:pPr eaLnBrk="1" hangingPunct="1"/>
            <a:r>
              <a:rPr lang="en-US" altLang="bg-BG" sz="2800" dirty="0" smtClean="0"/>
              <a:t>Wide interpretation – measures to increase life expectancy – provision of minimum level of health services and essential medication that ensures patient’s good health</a:t>
            </a:r>
            <a:endParaRPr lang="bg-BG" altLang="bg-BG" sz="2800" dirty="0" smtClean="0"/>
          </a:p>
        </p:txBody>
      </p:sp>
    </p:spTree>
  </p:cSld>
  <p:clrMapOvr>
    <a:masterClrMapping/>
  </p:clrMapOvr>
  <p:transition spd="slow">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txBox="1">
            <a:spLocks/>
          </p:cNvSpPr>
          <p:nvPr/>
        </p:nvSpPr>
        <p:spPr>
          <a:xfrm>
            <a:off x="1435100" y="274638"/>
            <a:ext cx="7499350" cy="1143000"/>
          </a:xfrm>
          <a:prstGeom prst="rect">
            <a:avLst/>
          </a:prstGeom>
        </p:spPr>
        <p:txBody>
          <a:bodyPr/>
          <a:lstStyle>
            <a:lvl1pPr algn="l" rtl="0" fontAlgn="base">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572314"/>
                </a:solidFill>
                <a:latin typeface="Corbel" pitchFamily="34" charset="0"/>
              </a:defRPr>
            </a:lvl2pPr>
            <a:lvl3pPr algn="l" rtl="0" fontAlgn="base">
              <a:spcBef>
                <a:spcPct val="0"/>
              </a:spcBef>
              <a:spcAft>
                <a:spcPct val="0"/>
              </a:spcAft>
              <a:defRPr sz="4300">
                <a:solidFill>
                  <a:srgbClr val="572314"/>
                </a:solidFill>
                <a:latin typeface="Corbel" pitchFamily="34" charset="0"/>
              </a:defRPr>
            </a:lvl3pPr>
            <a:lvl4pPr algn="l" rtl="0" fontAlgn="base">
              <a:spcBef>
                <a:spcPct val="0"/>
              </a:spcBef>
              <a:spcAft>
                <a:spcPct val="0"/>
              </a:spcAft>
              <a:defRPr sz="4300">
                <a:solidFill>
                  <a:srgbClr val="572314"/>
                </a:solidFill>
                <a:latin typeface="Corbel" pitchFamily="34" charset="0"/>
              </a:defRPr>
            </a:lvl4pPr>
            <a:lvl5pPr algn="l" rtl="0" fontAlgn="base">
              <a:spcBef>
                <a:spcPct val="0"/>
              </a:spcBef>
              <a:spcAft>
                <a:spcPct val="0"/>
              </a:spcAft>
              <a:defRPr sz="4300">
                <a:solidFill>
                  <a:srgbClr val="572314"/>
                </a:solidFill>
                <a:latin typeface="Corbel" pitchFamily="34" charset="0"/>
              </a:defRPr>
            </a:lvl5pPr>
            <a:lvl6pPr marL="457200" algn="l" rtl="0" fontAlgn="base">
              <a:spcBef>
                <a:spcPct val="0"/>
              </a:spcBef>
              <a:spcAft>
                <a:spcPct val="0"/>
              </a:spcAft>
              <a:defRPr sz="4300">
                <a:solidFill>
                  <a:srgbClr val="572314"/>
                </a:solidFill>
                <a:latin typeface="Corbel" pitchFamily="34" charset="0"/>
              </a:defRPr>
            </a:lvl6pPr>
            <a:lvl7pPr marL="914400" algn="l" rtl="0" fontAlgn="base">
              <a:spcBef>
                <a:spcPct val="0"/>
              </a:spcBef>
              <a:spcAft>
                <a:spcPct val="0"/>
              </a:spcAft>
              <a:defRPr sz="4300">
                <a:solidFill>
                  <a:srgbClr val="572314"/>
                </a:solidFill>
                <a:latin typeface="Corbel" pitchFamily="34" charset="0"/>
              </a:defRPr>
            </a:lvl7pPr>
            <a:lvl8pPr marL="1371600" algn="l" rtl="0" fontAlgn="base">
              <a:spcBef>
                <a:spcPct val="0"/>
              </a:spcBef>
              <a:spcAft>
                <a:spcPct val="0"/>
              </a:spcAft>
              <a:defRPr sz="4300">
                <a:solidFill>
                  <a:srgbClr val="572314"/>
                </a:solidFill>
                <a:latin typeface="Corbel" pitchFamily="34" charset="0"/>
              </a:defRPr>
            </a:lvl8pPr>
            <a:lvl9pPr marL="1828800" algn="l" rtl="0" fontAlgn="base">
              <a:spcBef>
                <a:spcPct val="0"/>
              </a:spcBef>
              <a:spcAft>
                <a:spcPct val="0"/>
              </a:spcAft>
              <a:defRPr sz="4300">
                <a:solidFill>
                  <a:srgbClr val="572314"/>
                </a:solidFill>
                <a:latin typeface="Corbel" pitchFamily="34" charset="0"/>
              </a:defRPr>
            </a:lvl9pPr>
            <a:extLst/>
          </a:lstStyle>
          <a:p>
            <a:pPr>
              <a:defRPr/>
            </a:pPr>
            <a:r>
              <a:rPr lang="en-US" smtClean="0"/>
              <a:t>V. Life</a:t>
            </a:r>
            <a:endParaRPr lang="bg-BG" dirty="0"/>
          </a:p>
        </p:txBody>
      </p:sp>
      <p:sp>
        <p:nvSpPr>
          <p:cNvPr id="4" name="Бутон: връщане 3">
            <a:hlinkClick r:id="rId2" action="ppaction://hlinksldjump" highlightClick="1"/>
          </p:cNvPr>
          <p:cNvSpPr/>
          <p:nvPr/>
        </p:nvSpPr>
        <p:spPr>
          <a:xfrm>
            <a:off x="8532813" y="6092825"/>
            <a:ext cx="647700" cy="754063"/>
          </a:xfrm>
          <a:prstGeom prst="actionButtonReturn">
            <a:avLst/>
          </a:prstGeom>
        </p:spPr>
        <p:style>
          <a:lnRef idx="2">
            <a:schemeClr val="dk1"/>
          </a:lnRef>
          <a:fillRef idx="1">
            <a:schemeClr val="lt1"/>
          </a:fillRef>
          <a:effectRef idx="0">
            <a:schemeClr val="dk1"/>
          </a:effectRef>
          <a:fontRef idx="minor">
            <a:schemeClr val="dk1"/>
          </a:fontRef>
        </p:style>
        <p:txBody>
          <a:bodyPr anchor="ctr"/>
          <a:lstStyle/>
          <a:p>
            <a:pPr>
              <a:defRPr/>
            </a:pPr>
            <a:endParaRPr lang="bg-BG"/>
          </a:p>
        </p:txBody>
      </p:sp>
      <p:graphicFrame>
        <p:nvGraphicFramePr>
          <p:cNvPr id="5" name="Диаграма 4"/>
          <p:cNvGraphicFramePr/>
          <p:nvPr>
            <p:extLst>
              <p:ext uri="{D42A27DB-BD31-4B8C-83A1-F6EECF244321}">
                <p14:modId xmlns:p14="http://schemas.microsoft.com/office/powerpoint/2010/main" val="2172913745"/>
              </p:ext>
            </p:extLst>
          </p:nvPr>
        </p:nvGraphicFramePr>
        <p:xfrm>
          <a:off x="1676400" y="1417638"/>
          <a:ext cx="7152456" cy="43960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normAutofit fontScale="90000"/>
          </a:bodyPr>
          <a:lstStyle/>
          <a:p>
            <a:pPr eaLnBrk="1" hangingPunct="1">
              <a:defRPr/>
            </a:pPr>
            <a:r>
              <a:rPr lang="en-US" dirty="0" smtClean="0"/>
              <a:t>V1. Highest attainable standard of mental and physical health</a:t>
            </a:r>
            <a:endParaRPr lang="bg-BG" dirty="0"/>
          </a:p>
        </p:txBody>
      </p:sp>
      <p:sp>
        <p:nvSpPr>
          <p:cNvPr id="21507" name="Контейнер за съдържание 2"/>
          <p:cNvSpPr>
            <a:spLocks noGrp="1"/>
          </p:cNvSpPr>
          <p:nvPr>
            <p:ph idx="1"/>
          </p:nvPr>
        </p:nvSpPr>
        <p:spPr>
          <a:xfrm>
            <a:off x="1259632" y="1580728"/>
            <a:ext cx="7674818" cy="4800600"/>
          </a:xfrm>
        </p:spPr>
        <p:txBody>
          <a:bodyPr/>
          <a:lstStyle/>
          <a:p>
            <a:pPr eaLnBrk="1" hangingPunct="1"/>
            <a:r>
              <a:rPr lang="en-US" altLang="bg-BG" sz="2800" dirty="0" smtClean="0"/>
              <a:t>Content – the right of everyone to enjoy the highest attainable standard of both mental and physical health</a:t>
            </a:r>
          </a:p>
          <a:p>
            <a:pPr eaLnBrk="1" hangingPunct="1"/>
            <a:r>
              <a:rPr lang="en-US" altLang="bg-BG" sz="2800" dirty="0" smtClean="0"/>
              <a:t>State have the obligation to make available health care facilities, goods and services in sufficient quantity and accessible to everyone physically, economically and </a:t>
            </a:r>
            <a:r>
              <a:rPr lang="en-US" altLang="bg-BG" sz="2800" dirty="0" smtClean="0">
                <a:hlinkClick r:id="rId2" action="ppaction://hlinksldjump"/>
              </a:rPr>
              <a:t>without discrimination</a:t>
            </a:r>
            <a:r>
              <a:rPr lang="en-US" altLang="bg-BG" sz="2800" dirty="0" smtClean="0"/>
              <a:t>.</a:t>
            </a:r>
          </a:p>
          <a:p>
            <a:pPr eaLnBrk="1" hangingPunct="1"/>
            <a:r>
              <a:rPr lang="en-US" altLang="bg-BG" sz="2800" dirty="0" smtClean="0"/>
              <a:t>Extends to determinants of health, such as access to safe and portable drinking water, and adequate supply of safe food, nutrition and housing. </a:t>
            </a:r>
            <a:endParaRPr lang="bg-BG" altLang="bg-BG" sz="2800" dirty="0" smtClean="0"/>
          </a:p>
        </p:txBody>
      </p:sp>
    </p:spTree>
  </p:cSld>
  <p:clrMapOvr>
    <a:masterClrMapping/>
  </p:clrMapOvr>
  <p:transition spd="slow">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txBox="1">
            <a:spLocks/>
          </p:cNvSpPr>
          <p:nvPr/>
        </p:nvSpPr>
        <p:spPr>
          <a:xfrm>
            <a:off x="1435100" y="274638"/>
            <a:ext cx="7499350" cy="1143000"/>
          </a:xfrm>
          <a:prstGeom prst="rect">
            <a:avLst/>
          </a:prstGeom>
        </p:spPr>
        <p:txBody>
          <a:bodyPr>
            <a:normAutofit fontScale="90000" lnSpcReduction="20000"/>
          </a:bodyPr>
          <a:lstStyle>
            <a:lvl1pPr algn="l" rtl="0" fontAlgn="base">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572314"/>
                </a:solidFill>
                <a:latin typeface="Corbel" pitchFamily="34" charset="0"/>
              </a:defRPr>
            </a:lvl2pPr>
            <a:lvl3pPr algn="l" rtl="0" fontAlgn="base">
              <a:spcBef>
                <a:spcPct val="0"/>
              </a:spcBef>
              <a:spcAft>
                <a:spcPct val="0"/>
              </a:spcAft>
              <a:defRPr sz="4300">
                <a:solidFill>
                  <a:srgbClr val="572314"/>
                </a:solidFill>
                <a:latin typeface="Corbel" pitchFamily="34" charset="0"/>
              </a:defRPr>
            </a:lvl3pPr>
            <a:lvl4pPr algn="l" rtl="0" fontAlgn="base">
              <a:spcBef>
                <a:spcPct val="0"/>
              </a:spcBef>
              <a:spcAft>
                <a:spcPct val="0"/>
              </a:spcAft>
              <a:defRPr sz="4300">
                <a:solidFill>
                  <a:srgbClr val="572314"/>
                </a:solidFill>
                <a:latin typeface="Corbel" pitchFamily="34" charset="0"/>
              </a:defRPr>
            </a:lvl4pPr>
            <a:lvl5pPr algn="l" rtl="0" fontAlgn="base">
              <a:spcBef>
                <a:spcPct val="0"/>
              </a:spcBef>
              <a:spcAft>
                <a:spcPct val="0"/>
              </a:spcAft>
              <a:defRPr sz="4300">
                <a:solidFill>
                  <a:srgbClr val="572314"/>
                </a:solidFill>
                <a:latin typeface="Corbel" pitchFamily="34" charset="0"/>
              </a:defRPr>
            </a:lvl5pPr>
            <a:lvl6pPr marL="457200" algn="l" rtl="0" fontAlgn="base">
              <a:spcBef>
                <a:spcPct val="0"/>
              </a:spcBef>
              <a:spcAft>
                <a:spcPct val="0"/>
              </a:spcAft>
              <a:defRPr sz="4300">
                <a:solidFill>
                  <a:srgbClr val="572314"/>
                </a:solidFill>
                <a:latin typeface="Corbel" pitchFamily="34" charset="0"/>
              </a:defRPr>
            </a:lvl6pPr>
            <a:lvl7pPr marL="914400" algn="l" rtl="0" fontAlgn="base">
              <a:spcBef>
                <a:spcPct val="0"/>
              </a:spcBef>
              <a:spcAft>
                <a:spcPct val="0"/>
              </a:spcAft>
              <a:defRPr sz="4300">
                <a:solidFill>
                  <a:srgbClr val="572314"/>
                </a:solidFill>
                <a:latin typeface="Corbel" pitchFamily="34" charset="0"/>
              </a:defRPr>
            </a:lvl7pPr>
            <a:lvl8pPr marL="1371600" algn="l" rtl="0" fontAlgn="base">
              <a:spcBef>
                <a:spcPct val="0"/>
              </a:spcBef>
              <a:spcAft>
                <a:spcPct val="0"/>
              </a:spcAft>
              <a:defRPr sz="4300">
                <a:solidFill>
                  <a:srgbClr val="572314"/>
                </a:solidFill>
                <a:latin typeface="Corbel" pitchFamily="34" charset="0"/>
              </a:defRPr>
            </a:lvl8pPr>
            <a:lvl9pPr marL="1828800" algn="l" rtl="0" fontAlgn="base">
              <a:spcBef>
                <a:spcPct val="0"/>
              </a:spcBef>
              <a:spcAft>
                <a:spcPct val="0"/>
              </a:spcAft>
              <a:defRPr sz="4300">
                <a:solidFill>
                  <a:srgbClr val="572314"/>
                </a:solidFill>
                <a:latin typeface="Corbel" pitchFamily="34" charset="0"/>
              </a:defRPr>
            </a:lvl9pPr>
            <a:extLst/>
          </a:lstStyle>
          <a:p>
            <a:pPr>
              <a:defRPr/>
            </a:pPr>
            <a:r>
              <a:rPr lang="en-US" smtClean="0"/>
              <a:t>V1. Highest attainable standard of mental and physical health</a:t>
            </a:r>
            <a:endParaRPr lang="bg-BG" dirty="0"/>
          </a:p>
        </p:txBody>
      </p:sp>
      <p:sp>
        <p:nvSpPr>
          <p:cNvPr id="4" name="Бутон: връщане 3">
            <a:hlinkClick r:id="rId2" action="ppaction://hlinksldjump" highlightClick="1"/>
          </p:cNvPr>
          <p:cNvSpPr/>
          <p:nvPr/>
        </p:nvSpPr>
        <p:spPr>
          <a:xfrm>
            <a:off x="8532813" y="6092825"/>
            <a:ext cx="647700" cy="754063"/>
          </a:xfrm>
          <a:prstGeom prst="actionButtonReturn">
            <a:avLst/>
          </a:prstGeom>
        </p:spPr>
        <p:style>
          <a:lnRef idx="2">
            <a:schemeClr val="dk1"/>
          </a:lnRef>
          <a:fillRef idx="1">
            <a:schemeClr val="lt1"/>
          </a:fillRef>
          <a:effectRef idx="0">
            <a:schemeClr val="dk1"/>
          </a:effectRef>
          <a:fontRef idx="minor">
            <a:schemeClr val="dk1"/>
          </a:fontRef>
        </p:style>
        <p:txBody>
          <a:bodyPr anchor="ctr"/>
          <a:lstStyle/>
          <a:p>
            <a:pPr>
              <a:defRPr/>
            </a:pPr>
            <a:endParaRPr lang="bg-BG"/>
          </a:p>
        </p:txBody>
      </p:sp>
      <p:graphicFrame>
        <p:nvGraphicFramePr>
          <p:cNvPr id="5" name="Диаграма 4"/>
          <p:cNvGraphicFramePr/>
          <p:nvPr>
            <p:extLst>
              <p:ext uri="{D42A27DB-BD31-4B8C-83A1-F6EECF244321}">
                <p14:modId xmlns:p14="http://schemas.microsoft.com/office/powerpoint/2010/main" val="2705666362"/>
              </p:ext>
            </p:extLst>
          </p:nvPr>
        </p:nvGraphicFramePr>
        <p:xfrm>
          <a:off x="1619672" y="1678111"/>
          <a:ext cx="7152456" cy="42711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435100" y="274638"/>
            <a:ext cx="7499350" cy="1354137"/>
          </a:xfrm>
        </p:spPr>
        <p:txBody>
          <a:bodyPr>
            <a:normAutofit fontScale="90000"/>
          </a:bodyPr>
          <a:lstStyle/>
          <a:p>
            <a:pPr eaLnBrk="1" hangingPunct="1">
              <a:defRPr/>
            </a:pPr>
            <a:r>
              <a:rPr lang="en-US" dirty="0" smtClean="0"/>
              <a:t>V11. Freedom from torture and other cruel, inhuman or degrading treatment or punishment</a:t>
            </a:r>
            <a:endParaRPr lang="bg-BG" dirty="0"/>
          </a:p>
        </p:txBody>
      </p:sp>
      <p:sp>
        <p:nvSpPr>
          <p:cNvPr id="23555" name="Контейнер за съдържание 2"/>
          <p:cNvSpPr>
            <a:spLocks noGrp="1"/>
          </p:cNvSpPr>
          <p:nvPr>
            <p:ph idx="1"/>
          </p:nvPr>
        </p:nvSpPr>
        <p:spPr>
          <a:xfrm>
            <a:off x="1435100" y="1868488"/>
            <a:ext cx="7499350" cy="4800600"/>
          </a:xfrm>
        </p:spPr>
        <p:txBody>
          <a:bodyPr/>
          <a:lstStyle/>
          <a:p>
            <a:pPr eaLnBrk="1" hangingPunct="1"/>
            <a:r>
              <a:rPr lang="en-US" altLang="bg-BG" sz="2800" dirty="0" smtClean="0"/>
              <a:t>Content – the State should prevent and protect people from, and punish acts of, cruel, inhuman or degrading treatment and torture.</a:t>
            </a:r>
          </a:p>
          <a:p>
            <a:pPr eaLnBrk="1" hangingPunct="1"/>
            <a:r>
              <a:rPr lang="en-US" altLang="bg-BG" sz="2800" dirty="0" smtClean="0"/>
              <a:t>“Untouchable” right even in exceptional circumstances, such as war</a:t>
            </a:r>
          </a:p>
          <a:p>
            <a:pPr eaLnBrk="1" hangingPunct="1"/>
            <a:r>
              <a:rPr lang="en-US" altLang="bg-BG" sz="2800" dirty="0" smtClean="0"/>
              <a:t>Applicable also to detainees and individuals under custody.</a:t>
            </a:r>
          </a:p>
          <a:p>
            <a:pPr eaLnBrk="1" hangingPunct="1"/>
            <a:r>
              <a:rPr lang="en-US" altLang="bg-BG" sz="2800" b="1" dirty="0" smtClean="0"/>
              <a:t>Concerns also denying pain relief, if it causes severe pain and suffering.</a:t>
            </a:r>
            <a:endParaRPr lang="bg-BG" altLang="bg-BG" sz="2800" b="1" dirty="0" smtClean="0"/>
          </a:p>
        </p:txBody>
      </p:sp>
    </p:spTree>
  </p:cSld>
  <p:clrMapOvr>
    <a:masterClrMapping/>
  </p:clrMapOvr>
  <p:transition spd="slow">
    <p:cove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лавие 1"/>
          <p:cNvSpPr txBox="1">
            <a:spLocks/>
          </p:cNvSpPr>
          <p:nvPr/>
        </p:nvSpPr>
        <p:spPr>
          <a:xfrm>
            <a:off x="1435100" y="274638"/>
            <a:ext cx="7499350" cy="1354137"/>
          </a:xfrm>
          <a:prstGeom prst="rect">
            <a:avLst/>
          </a:prstGeom>
        </p:spPr>
        <p:txBody>
          <a:bodyPr>
            <a:normAutofit fontScale="75000" lnSpcReduction="20000"/>
          </a:bodyPr>
          <a:lstStyle>
            <a:lvl1pPr algn="l" rtl="0" fontAlgn="base">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572314"/>
                </a:solidFill>
                <a:latin typeface="Corbel" pitchFamily="34" charset="0"/>
              </a:defRPr>
            </a:lvl2pPr>
            <a:lvl3pPr algn="l" rtl="0" fontAlgn="base">
              <a:spcBef>
                <a:spcPct val="0"/>
              </a:spcBef>
              <a:spcAft>
                <a:spcPct val="0"/>
              </a:spcAft>
              <a:defRPr sz="4300">
                <a:solidFill>
                  <a:srgbClr val="572314"/>
                </a:solidFill>
                <a:latin typeface="Corbel" pitchFamily="34" charset="0"/>
              </a:defRPr>
            </a:lvl3pPr>
            <a:lvl4pPr algn="l" rtl="0" fontAlgn="base">
              <a:spcBef>
                <a:spcPct val="0"/>
              </a:spcBef>
              <a:spcAft>
                <a:spcPct val="0"/>
              </a:spcAft>
              <a:defRPr sz="4300">
                <a:solidFill>
                  <a:srgbClr val="572314"/>
                </a:solidFill>
                <a:latin typeface="Corbel" pitchFamily="34" charset="0"/>
              </a:defRPr>
            </a:lvl4pPr>
            <a:lvl5pPr algn="l" rtl="0" fontAlgn="base">
              <a:spcBef>
                <a:spcPct val="0"/>
              </a:spcBef>
              <a:spcAft>
                <a:spcPct val="0"/>
              </a:spcAft>
              <a:defRPr sz="4300">
                <a:solidFill>
                  <a:srgbClr val="572314"/>
                </a:solidFill>
                <a:latin typeface="Corbel" pitchFamily="34" charset="0"/>
              </a:defRPr>
            </a:lvl5pPr>
            <a:lvl6pPr marL="457200" algn="l" rtl="0" fontAlgn="base">
              <a:spcBef>
                <a:spcPct val="0"/>
              </a:spcBef>
              <a:spcAft>
                <a:spcPct val="0"/>
              </a:spcAft>
              <a:defRPr sz="4300">
                <a:solidFill>
                  <a:srgbClr val="572314"/>
                </a:solidFill>
                <a:latin typeface="Corbel" pitchFamily="34" charset="0"/>
              </a:defRPr>
            </a:lvl6pPr>
            <a:lvl7pPr marL="914400" algn="l" rtl="0" fontAlgn="base">
              <a:spcBef>
                <a:spcPct val="0"/>
              </a:spcBef>
              <a:spcAft>
                <a:spcPct val="0"/>
              </a:spcAft>
              <a:defRPr sz="4300">
                <a:solidFill>
                  <a:srgbClr val="572314"/>
                </a:solidFill>
                <a:latin typeface="Corbel" pitchFamily="34" charset="0"/>
              </a:defRPr>
            </a:lvl7pPr>
            <a:lvl8pPr marL="1371600" algn="l" rtl="0" fontAlgn="base">
              <a:spcBef>
                <a:spcPct val="0"/>
              </a:spcBef>
              <a:spcAft>
                <a:spcPct val="0"/>
              </a:spcAft>
              <a:defRPr sz="4300">
                <a:solidFill>
                  <a:srgbClr val="572314"/>
                </a:solidFill>
                <a:latin typeface="Corbel" pitchFamily="34" charset="0"/>
              </a:defRPr>
            </a:lvl8pPr>
            <a:lvl9pPr marL="1828800" algn="l" rtl="0" fontAlgn="base">
              <a:spcBef>
                <a:spcPct val="0"/>
              </a:spcBef>
              <a:spcAft>
                <a:spcPct val="0"/>
              </a:spcAft>
              <a:defRPr sz="4300">
                <a:solidFill>
                  <a:srgbClr val="572314"/>
                </a:solidFill>
                <a:latin typeface="Corbel" pitchFamily="34" charset="0"/>
              </a:defRPr>
            </a:lvl9pPr>
            <a:extLst/>
          </a:lstStyle>
          <a:p>
            <a:pPr>
              <a:defRPr/>
            </a:pPr>
            <a:r>
              <a:rPr lang="en-US" smtClean="0"/>
              <a:t>V11. Freedom from torture and other cruel, inhuman or degrading treatment or punishment</a:t>
            </a:r>
            <a:endParaRPr lang="bg-BG" dirty="0"/>
          </a:p>
        </p:txBody>
      </p:sp>
      <p:sp>
        <p:nvSpPr>
          <p:cNvPr id="5" name="Бутон: връщане 4">
            <a:hlinkClick r:id="rId2" action="ppaction://hlinksldjump" highlightClick="1"/>
          </p:cNvPr>
          <p:cNvSpPr/>
          <p:nvPr/>
        </p:nvSpPr>
        <p:spPr>
          <a:xfrm>
            <a:off x="8532813" y="6092825"/>
            <a:ext cx="647700" cy="754063"/>
          </a:xfrm>
          <a:prstGeom prst="actionButtonReturn">
            <a:avLst/>
          </a:prstGeom>
        </p:spPr>
        <p:style>
          <a:lnRef idx="2">
            <a:schemeClr val="dk1"/>
          </a:lnRef>
          <a:fillRef idx="1">
            <a:schemeClr val="lt1"/>
          </a:fillRef>
          <a:effectRef idx="0">
            <a:schemeClr val="dk1"/>
          </a:effectRef>
          <a:fontRef idx="minor">
            <a:schemeClr val="dk1"/>
          </a:fontRef>
        </p:style>
        <p:txBody>
          <a:bodyPr anchor="ctr"/>
          <a:lstStyle/>
          <a:p>
            <a:pPr>
              <a:defRPr/>
            </a:pPr>
            <a:endParaRPr lang="bg-BG"/>
          </a:p>
        </p:txBody>
      </p:sp>
      <p:graphicFrame>
        <p:nvGraphicFramePr>
          <p:cNvPr id="6" name="Диаграма 5"/>
          <p:cNvGraphicFramePr/>
          <p:nvPr>
            <p:extLst>
              <p:ext uri="{D42A27DB-BD31-4B8C-83A1-F6EECF244321}">
                <p14:modId xmlns:p14="http://schemas.microsoft.com/office/powerpoint/2010/main" val="643894418"/>
              </p:ext>
            </p:extLst>
          </p:nvPr>
        </p:nvGraphicFramePr>
        <p:xfrm>
          <a:off x="1331640" y="1556792"/>
          <a:ext cx="7152456" cy="52181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normAutofit fontScale="90000"/>
          </a:bodyPr>
          <a:lstStyle/>
          <a:p>
            <a:pPr eaLnBrk="1" hangingPunct="1">
              <a:defRPr/>
            </a:pPr>
            <a:r>
              <a:rPr lang="en-US" dirty="0" smtClean="0"/>
              <a:t>V111. Participation in public policy</a:t>
            </a:r>
            <a:endParaRPr lang="bg-BG" dirty="0"/>
          </a:p>
        </p:txBody>
      </p:sp>
      <p:sp>
        <p:nvSpPr>
          <p:cNvPr id="25603" name="Контейнер за съдържание 2"/>
          <p:cNvSpPr>
            <a:spLocks noGrp="1"/>
          </p:cNvSpPr>
          <p:nvPr>
            <p:ph idx="1"/>
          </p:nvPr>
        </p:nvSpPr>
        <p:spPr/>
        <p:txBody>
          <a:bodyPr/>
          <a:lstStyle/>
          <a:p>
            <a:pPr eaLnBrk="1" hangingPunct="1"/>
            <a:r>
              <a:rPr lang="en-US" altLang="bg-BG" dirty="0" smtClean="0"/>
              <a:t>Content – right of every person to participate in political processes and policy decisions affecting their health.</a:t>
            </a:r>
          </a:p>
          <a:p>
            <a:pPr eaLnBrk="1" hangingPunct="1"/>
            <a:r>
              <a:rPr lang="en-US" altLang="bg-BG" dirty="0" smtClean="0"/>
              <a:t>Extended to participation in decisions about planning and implementation of health care services.</a:t>
            </a:r>
            <a:endParaRPr lang="bg-BG" altLang="bg-BG" dirty="0" smtClean="0"/>
          </a:p>
        </p:txBody>
      </p:sp>
    </p:spTree>
  </p:cSld>
  <p:clrMapOvr>
    <a:masterClrMapping/>
  </p:clrMapOvr>
  <p:transition spd="slow">
    <p:cove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txBox="1">
            <a:spLocks/>
          </p:cNvSpPr>
          <p:nvPr/>
        </p:nvSpPr>
        <p:spPr>
          <a:xfrm>
            <a:off x="1435100" y="274638"/>
            <a:ext cx="7499350" cy="1143000"/>
          </a:xfrm>
          <a:prstGeom prst="rect">
            <a:avLst/>
          </a:prstGeom>
        </p:spPr>
        <p:txBody>
          <a:bodyPr>
            <a:normAutofit fontScale="90000"/>
          </a:bodyPr>
          <a:lstStyle>
            <a:lvl1pPr algn="l" rtl="0" fontAlgn="base">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572314"/>
                </a:solidFill>
                <a:latin typeface="Corbel" pitchFamily="34" charset="0"/>
              </a:defRPr>
            </a:lvl2pPr>
            <a:lvl3pPr algn="l" rtl="0" fontAlgn="base">
              <a:spcBef>
                <a:spcPct val="0"/>
              </a:spcBef>
              <a:spcAft>
                <a:spcPct val="0"/>
              </a:spcAft>
              <a:defRPr sz="4300">
                <a:solidFill>
                  <a:srgbClr val="572314"/>
                </a:solidFill>
                <a:latin typeface="Corbel" pitchFamily="34" charset="0"/>
              </a:defRPr>
            </a:lvl3pPr>
            <a:lvl4pPr algn="l" rtl="0" fontAlgn="base">
              <a:spcBef>
                <a:spcPct val="0"/>
              </a:spcBef>
              <a:spcAft>
                <a:spcPct val="0"/>
              </a:spcAft>
              <a:defRPr sz="4300">
                <a:solidFill>
                  <a:srgbClr val="572314"/>
                </a:solidFill>
                <a:latin typeface="Corbel" pitchFamily="34" charset="0"/>
              </a:defRPr>
            </a:lvl4pPr>
            <a:lvl5pPr algn="l" rtl="0" fontAlgn="base">
              <a:spcBef>
                <a:spcPct val="0"/>
              </a:spcBef>
              <a:spcAft>
                <a:spcPct val="0"/>
              </a:spcAft>
              <a:defRPr sz="4300">
                <a:solidFill>
                  <a:srgbClr val="572314"/>
                </a:solidFill>
                <a:latin typeface="Corbel" pitchFamily="34" charset="0"/>
              </a:defRPr>
            </a:lvl5pPr>
            <a:lvl6pPr marL="457200" algn="l" rtl="0" fontAlgn="base">
              <a:spcBef>
                <a:spcPct val="0"/>
              </a:spcBef>
              <a:spcAft>
                <a:spcPct val="0"/>
              </a:spcAft>
              <a:defRPr sz="4300">
                <a:solidFill>
                  <a:srgbClr val="572314"/>
                </a:solidFill>
                <a:latin typeface="Corbel" pitchFamily="34" charset="0"/>
              </a:defRPr>
            </a:lvl6pPr>
            <a:lvl7pPr marL="914400" algn="l" rtl="0" fontAlgn="base">
              <a:spcBef>
                <a:spcPct val="0"/>
              </a:spcBef>
              <a:spcAft>
                <a:spcPct val="0"/>
              </a:spcAft>
              <a:defRPr sz="4300">
                <a:solidFill>
                  <a:srgbClr val="572314"/>
                </a:solidFill>
                <a:latin typeface="Corbel" pitchFamily="34" charset="0"/>
              </a:defRPr>
            </a:lvl7pPr>
            <a:lvl8pPr marL="1371600" algn="l" rtl="0" fontAlgn="base">
              <a:spcBef>
                <a:spcPct val="0"/>
              </a:spcBef>
              <a:spcAft>
                <a:spcPct val="0"/>
              </a:spcAft>
              <a:defRPr sz="4300">
                <a:solidFill>
                  <a:srgbClr val="572314"/>
                </a:solidFill>
                <a:latin typeface="Corbel" pitchFamily="34" charset="0"/>
              </a:defRPr>
            </a:lvl8pPr>
            <a:lvl9pPr marL="1828800" algn="l" rtl="0" fontAlgn="base">
              <a:spcBef>
                <a:spcPct val="0"/>
              </a:spcBef>
              <a:spcAft>
                <a:spcPct val="0"/>
              </a:spcAft>
              <a:defRPr sz="4300">
                <a:solidFill>
                  <a:srgbClr val="572314"/>
                </a:solidFill>
                <a:latin typeface="Corbel" pitchFamily="34" charset="0"/>
              </a:defRPr>
            </a:lvl9pPr>
            <a:extLst/>
          </a:lstStyle>
          <a:p>
            <a:pPr>
              <a:defRPr/>
            </a:pPr>
            <a:r>
              <a:rPr lang="en-US" smtClean="0"/>
              <a:t>V111. Participation in public policy</a:t>
            </a:r>
            <a:endParaRPr lang="bg-BG" dirty="0"/>
          </a:p>
        </p:txBody>
      </p:sp>
      <p:sp>
        <p:nvSpPr>
          <p:cNvPr id="4" name="Бутон: връщане 3">
            <a:hlinkClick r:id="rId2" action="ppaction://hlinksldjump" highlightClick="1"/>
          </p:cNvPr>
          <p:cNvSpPr/>
          <p:nvPr/>
        </p:nvSpPr>
        <p:spPr>
          <a:xfrm>
            <a:off x="8532813" y="6092825"/>
            <a:ext cx="647700" cy="754063"/>
          </a:xfrm>
          <a:prstGeom prst="actionButtonReturn">
            <a:avLst/>
          </a:prstGeom>
        </p:spPr>
        <p:style>
          <a:lnRef idx="2">
            <a:schemeClr val="dk1"/>
          </a:lnRef>
          <a:fillRef idx="1">
            <a:schemeClr val="lt1"/>
          </a:fillRef>
          <a:effectRef idx="0">
            <a:schemeClr val="dk1"/>
          </a:effectRef>
          <a:fontRef idx="minor">
            <a:schemeClr val="dk1"/>
          </a:fontRef>
        </p:style>
        <p:txBody>
          <a:bodyPr anchor="ctr"/>
          <a:lstStyle/>
          <a:p>
            <a:pPr>
              <a:defRPr/>
            </a:pPr>
            <a:endParaRPr lang="bg-BG"/>
          </a:p>
        </p:txBody>
      </p:sp>
      <p:graphicFrame>
        <p:nvGraphicFramePr>
          <p:cNvPr id="5" name="Диаграма 4"/>
          <p:cNvGraphicFramePr/>
          <p:nvPr>
            <p:extLst>
              <p:ext uri="{D42A27DB-BD31-4B8C-83A1-F6EECF244321}">
                <p14:modId xmlns:p14="http://schemas.microsoft.com/office/powerpoint/2010/main" val="479935202"/>
              </p:ext>
            </p:extLst>
          </p:nvPr>
        </p:nvGraphicFramePr>
        <p:xfrm>
          <a:off x="1676400" y="1821656"/>
          <a:ext cx="7152456"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435100" y="274638"/>
            <a:ext cx="7499350" cy="1143000"/>
          </a:xfrm>
        </p:spPr>
        <p:txBody>
          <a:bodyPr/>
          <a:lstStyle/>
          <a:p>
            <a:pPr eaLnBrk="1" hangingPunct="1">
              <a:defRPr/>
            </a:pPr>
            <a:r>
              <a:rPr lang="en-US" dirty="0"/>
              <a:t>D</a:t>
            </a:r>
            <a:r>
              <a:rPr lang="en-US" dirty="0" smtClean="0"/>
              <a:t>ocuments</a:t>
            </a:r>
            <a:endParaRPr lang="bg-BG" dirty="0"/>
          </a:p>
        </p:txBody>
      </p:sp>
      <p:sp>
        <p:nvSpPr>
          <p:cNvPr id="3" name="Контейнер за съдържание 2"/>
          <p:cNvSpPr>
            <a:spLocks noGrp="1"/>
          </p:cNvSpPr>
          <p:nvPr>
            <p:ph sz="half" idx="1"/>
          </p:nvPr>
        </p:nvSpPr>
        <p:spPr>
          <a:xfrm>
            <a:off x="1435100" y="1524000"/>
            <a:ext cx="7313613" cy="609600"/>
          </a:xfrm>
        </p:spPr>
        <p:txBody>
          <a:bodyPr/>
          <a:lstStyle/>
          <a:p>
            <a:pPr eaLnBrk="1" hangingPunct="1"/>
            <a:r>
              <a:rPr lang="en-US" altLang="bg-BG" smtClean="0"/>
              <a:t>Universal Declaration of Human Rights (1948)</a:t>
            </a:r>
            <a:endParaRPr lang="bg-BG" altLang="bg-BG" smtClean="0"/>
          </a:p>
        </p:txBody>
      </p:sp>
      <p:sp>
        <p:nvSpPr>
          <p:cNvPr id="4" name="Контейнер за съдържание 3"/>
          <p:cNvSpPr>
            <a:spLocks noGrp="1"/>
          </p:cNvSpPr>
          <p:nvPr>
            <p:ph sz="half" idx="2"/>
          </p:nvPr>
        </p:nvSpPr>
        <p:spPr>
          <a:xfrm>
            <a:off x="5276850" y="2327275"/>
            <a:ext cx="3657600" cy="3765550"/>
          </a:xfrm>
        </p:spPr>
        <p:txBody>
          <a:bodyPr/>
          <a:lstStyle/>
          <a:p>
            <a:pPr eaLnBrk="1" hangingPunct="1"/>
            <a:r>
              <a:rPr lang="en-US" altLang="bg-BG" smtClean="0"/>
              <a:t>Non-binding instruments</a:t>
            </a:r>
          </a:p>
          <a:p>
            <a:pPr marL="357188" lvl="1" indent="0" eaLnBrk="1" hangingPunct="1">
              <a:buFont typeface="Verdana" pitchFamily="34" charset="0"/>
              <a:buNone/>
            </a:pPr>
            <a:r>
              <a:rPr lang="en-US" altLang="bg-BG" smtClean="0"/>
              <a:t>WMA Declaration of Lisbon</a:t>
            </a:r>
            <a:endParaRPr lang="bg-BG" altLang="bg-BG" smtClean="0"/>
          </a:p>
        </p:txBody>
      </p:sp>
      <p:sp>
        <p:nvSpPr>
          <p:cNvPr id="5" name="Контейнер за съдържание 2"/>
          <p:cNvSpPr txBox="1">
            <a:spLocks/>
          </p:cNvSpPr>
          <p:nvPr/>
        </p:nvSpPr>
        <p:spPr bwMode="auto">
          <a:xfrm>
            <a:off x="1476375" y="2349500"/>
            <a:ext cx="3657600" cy="295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5125" indent="-282575" algn="l" eaLnBrk="0" hangingPunct="0">
              <a:spcBef>
                <a:spcPts val="600"/>
              </a:spcBef>
              <a:buClr>
                <a:schemeClr val="accent1"/>
              </a:buClr>
              <a:buSzPct val="80000"/>
              <a:buFont typeface="Wingdings 2" pitchFamily="18" charset="2"/>
              <a:buChar char=""/>
              <a:defRPr sz="3200">
                <a:solidFill>
                  <a:schemeClr val="tx1"/>
                </a:solidFill>
                <a:latin typeface="Corbel" pitchFamily="34" charset="0"/>
              </a:defRPr>
            </a:lvl1pPr>
            <a:lvl2pPr marL="357188" algn="l" eaLnBrk="0" hangingPunct="0">
              <a:spcBef>
                <a:spcPts val="550"/>
              </a:spcBef>
              <a:buClr>
                <a:schemeClr val="accent1"/>
              </a:buClr>
              <a:buFont typeface="Verdana" pitchFamily="34" charset="0"/>
              <a:buChar char="◦"/>
              <a:defRPr sz="2800">
                <a:solidFill>
                  <a:schemeClr val="tx1"/>
                </a:solidFill>
                <a:latin typeface="Corbel" pitchFamily="34" charset="0"/>
              </a:defRPr>
            </a:lvl2pPr>
            <a:lvl3pPr marL="885825" indent="-228600" algn="l" eaLnBrk="0" hangingPunct="0">
              <a:spcBef>
                <a:spcPct val="20000"/>
              </a:spcBef>
              <a:buClr>
                <a:schemeClr val="accent2"/>
              </a:buClr>
              <a:buFont typeface="Wingdings 2" pitchFamily="18" charset="2"/>
              <a:buChar char=""/>
              <a:defRPr sz="2400">
                <a:solidFill>
                  <a:schemeClr val="tx1"/>
                </a:solidFill>
                <a:latin typeface="Corbel" pitchFamily="34" charset="0"/>
              </a:defRPr>
            </a:lvl3pPr>
            <a:lvl4pPr marL="1096963" indent="-173038" algn="l" eaLnBrk="0" hangingPunct="0">
              <a:spcBef>
                <a:spcPct val="20000"/>
              </a:spcBef>
              <a:buClr>
                <a:srgbClr val="C32D2E"/>
              </a:buClr>
              <a:buFont typeface="Wingdings 2" pitchFamily="18" charset="2"/>
              <a:buChar char=""/>
              <a:defRPr sz="2000">
                <a:solidFill>
                  <a:schemeClr val="tx1"/>
                </a:solidFill>
                <a:latin typeface="Corbel" pitchFamily="34" charset="0"/>
              </a:defRPr>
            </a:lvl4pPr>
            <a:lvl5pPr marL="1296988" indent="-182563" algn="l" eaLnBrk="0" hangingPunct="0">
              <a:spcBef>
                <a:spcPct val="20000"/>
              </a:spcBef>
              <a:buClr>
                <a:srgbClr val="84AA33"/>
              </a:buClr>
              <a:buFont typeface="Wingdings 2" pitchFamily="18" charset="2"/>
              <a:buChar char=""/>
              <a:defRPr sz="2000">
                <a:solidFill>
                  <a:schemeClr val="tx1"/>
                </a:solidFill>
                <a:latin typeface="Corbel" pitchFamily="34" charset="0"/>
              </a:defRPr>
            </a:lvl5pPr>
            <a:lvl6pPr marL="1754188" indent="-182563" eaLnBrk="0" fontAlgn="base" hangingPunct="0">
              <a:spcBef>
                <a:spcPct val="20000"/>
              </a:spcBef>
              <a:spcAft>
                <a:spcPct val="0"/>
              </a:spcAft>
              <a:buClr>
                <a:srgbClr val="84AA33"/>
              </a:buClr>
              <a:buFont typeface="Wingdings 2" pitchFamily="18" charset="2"/>
              <a:buChar char=""/>
              <a:defRPr sz="2000">
                <a:solidFill>
                  <a:schemeClr val="tx1"/>
                </a:solidFill>
                <a:latin typeface="Corbel" pitchFamily="34" charset="0"/>
              </a:defRPr>
            </a:lvl6pPr>
            <a:lvl7pPr marL="2211388" indent="-182563" eaLnBrk="0" fontAlgn="base" hangingPunct="0">
              <a:spcBef>
                <a:spcPct val="20000"/>
              </a:spcBef>
              <a:spcAft>
                <a:spcPct val="0"/>
              </a:spcAft>
              <a:buClr>
                <a:srgbClr val="84AA33"/>
              </a:buClr>
              <a:buFont typeface="Wingdings 2" pitchFamily="18" charset="2"/>
              <a:buChar char=""/>
              <a:defRPr sz="2000">
                <a:solidFill>
                  <a:schemeClr val="tx1"/>
                </a:solidFill>
                <a:latin typeface="Corbel" pitchFamily="34" charset="0"/>
              </a:defRPr>
            </a:lvl7pPr>
            <a:lvl8pPr marL="2668588" indent="-182563" eaLnBrk="0" fontAlgn="base" hangingPunct="0">
              <a:spcBef>
                <a:spcPct val="20000"/>
              </a:spcBef>
              <a:spcAft>
                <a:spcPct val="0"/>
              </a:spcAft>
              <a:buClr>
                <a:srgbClr val="84AA33"/>
              </a:buClr>
              <a:buFont typeface="Wingdings 2" pitchFamily="18" charset="2"/>
              <a:buChar char=""/>
              <a:defRPr sz="2000">
                <a:solidFill>
                  <a:schemeClr val="tx1"/>
                </a:solidFill>
                <a:latin typeface="Corbel" pitchFamily="34" charset="0"/>
              </a:defRPr>
            </a:lvl8pPr>
            <a:lvl9pPr marL="3125788" indent="-182563" eaLnBrk="0" fontAlgn="base" hangingPunct="0">
              <a:spcBef>
                <a:spcPct val="20000"/>
              </a:spcBef>
              <a:spcAft>
                <a:spcPct val="0"/>
              </a:spcAft>
              <a:buClr>
                <a:srgbClr val="84AA33"/>
              </a:buClr>
              <a:buFont typeface="Wingdings 2" pitchFamily="18" charset="2"/>
              <a:buChar char=""/>
              <a:defRPr sz="2000">
                <a:solidFill>
                  <a:schemeClr val="tx1"/>
                </a:solidFill>
                <a:latin typeface="Corbel" pitchFamily="34" charset="0"/>
              </a:defRPr>
            </a:lvl9pPr>
          </a:lstStyle>
          <a:p>
            <a:pPr eaLnBrk="1" hangingPunct="1"/>
            <a:r>
              <a:rPr lang="en-US" altLang="bg-BG" sz="2800">
                <a:latin typeface="Gill Sans MT" pitchFamily="34" charset="0"/>
              </a:rPr>
              <a:t>Binding treaties</a:t>
            </a:r>
          </a:p>
          <a:p>
            <a:pPr lvl="1" eaLnBrk="1" hangingPunct="1">
              <a:buFont typeface="Verdana" pitchFamily="34" charset="0"/>
              <a:buNone/>
            </a:pPr>
            <a:r>
              <a:rPr lang="en-US" altLang="bg-BG" sz="2400">
                <a:latin typeface="Gill Sans MT" pitchFamily="34" charset="0"/>
              </a:rPr>
              <a:t>International Covenant on Civil and Political Rights</a:t>
            </a:r>
            <a:endParaRPr lang="bg-BG" altLang="bg-BG" sz="2400"/>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ipe(right)">
                                      <p:cBhvr>
                                        <p:cTn id="17" dur="500"/>
                                        <p:tgtEl>
                                          <p:spTgt spid="4">
                                            <p:txEl>
                                              <p:pRg st="0" end="0"/>
                                            </p:txEl>
                                          </p:spTgt>
                                        </p:tgtEl>
                                      </p:cBhvr>
                                    </p:animEffect>
                                  </p:childTnLst>
                                </p:cTn>
                              </p:par>
                              <p:par>
                                <p:cTn id="18" presetID="22" presetClass="entr" presetSubtype="2" fill="hold" grpId="0" nodeType="with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Effect transition="in" filter="wipe(right)">
                                      <p:cBhvr>
                                        <p:cTn id="20"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normAutofit fontScale="90000"/>
          </a:bodyPr>
          <a:lstStyle/>
          <a:p>
            <a:pPr eaLnBrk="1" hangingPunct="1">
              <a:defRPr/>
            </a:pPr>
            <a:r>
              <a:rPr lang="en-US" dirty="0" smtClean="0"/>
              <a:t>IX. Equality and freedom from discrimination</a:t>
            </a:r>
            <a:endParaRPr lang="bg-BG" dirty="0"/>
          </a:p>
        </p:txBody>
      </p:sp>
      <p:sp>
        <p:nvSpPr>
          <p:cNvPr id="27651" name="Контейнер за съдържание 2"/>
          <p:cNvSpPr>
            <a:spLocks noGrp="1"/>
          </p:cNvSpPr>
          <p:nvPr>
            <p:ph idx="1"/>
          </p:nvPr>
        </p:nvSpPr>
        <p:spPr/>
        <p:txBody>
          <a:bodyPr/>
          <a:lstStyle/>
          <a:p>
            <a:pPr eaLnBrk="1" hangingPunct="1"/>
            <a:r>
              <a:rPr lang="en-US" altLang="bg-BG" dirty="0" smtClean="0"/>
              <a:t>Content – health services and treatment must be accessible and provided without discrimination.</a:t>
            </a:r>
          </a:p>
          <a:p>
            <a:pPr eaLnBrk="1" hangingPunct="1"/>
            <a:r>
              <a:rPr lang="en-US" altLang="bg-BG" dirty="0" smtClean="0"/>
              <a:t>Poorer households should not be disproportionally burdened with health expenses as compared to richer households.</a:t>
            </a:r>
            <a:endParaRPr lang="bg-BG" altLang="bg-BG" dirty="0" smtClean="0"/>
          </a:p>
        </p:txBody>
      </p:sp>
    </p:spTree>
  </p:cSld>
  <p:clrMapOvr>
    <a:masterClrMapping/>
  </p:clrMapOvr>
  <p:transition spd="slow">
    <p:cove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txBox="1">
            <a:spLocks/>
          </p:cNvSpPr>
          <p:nvPr/>
        </p:nvSpPr>
        <p:spPr>
          <a:xfrm>
            <a:off x="1435100" y="274638"/>
            <a:ext cx="7499350" cy="1143000"/>
          </a:xfrm>
          <a:prstGeom prst="rect">
            <a:avLst/>
          </a:prstGeom>
        </p:spPr>
        <p:txBody>
          <a:bodyPr>
            <a:normAutofit fontScale="90000" lnSpcReduction="20000"/>
          </a:bodyPr>
          <a:lstStyle>
            <a:lvl1pPr algn="l" rtl="0" fontAlgn="base">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572314"/>
                </a:solidFill>
                <a:latin typeface="Corbel" pitchFamily="34" charset="0"/>
              </a:defRPr>
            </a:lvl2pPr>
            <a:lvl3pPr algn="l" rtl="0" fontAlgn="base">
              <a:spcBef>
                <a:spcPct val="0"/>
              </a:spcBef>
              <a:spcAft>
                <a:spcPct val="0"/>
              </a:spcAft>
              <a:defRPr sz="4300">
                <a:solidFill>
                  <a:srgbClr val="572314"/>
                </a:solidFill>
                <a:latin typeface="Corbel" pitchFamily="34" charset="0"/>
              </a:defRPr>
            </a:lvl3pPr>
            <a:lvl4pPr algn="l" rtl="0" fontAlgn="base">
              <a:spcBef>
                <a:spcPct val="0"/>
              </a:spcBef>
              <a:spcAft>
                <a:spcPct val="0"/>
              </a:spcAft>
              <a:defRPr sz="4300">
                <a:solidFill>
                  <a:srgbClr val="572314"/>
                </a:solidFill>
                <a:latin typeface="Corbel" pitchFamily="34" charset="0"/>
              </a:defRPr>
            </a:lvl4pPr>
            <a:lvl5pPr algn="l" rtl="0" fontAlgn="base">
              <a:spcBef>
                <a:spcPct val="0"/>
              </a:spcBef>
              <a:spcAft>
                <a:spcPct val="0"/>
              </a:spcAft>
              <a:defRPr sz="4300">
                <a:solidFill>
                  <a:srgbClr val="572314"/>
                </a:solidFill>
                <a:latin typeface="Corbel" pitchFamily="34" charset="0"/>
              </a:defRPr>
            </a:lvl5pPr>
            <a:lvl6pPr marL="457200" algn="l" rtl="0" fontAlgn="base">
              <a:spcBef>
                <a:spcPct val="0"/>
              </a:spcBef>
              <a:spcAft>
                <a:spcPct val="0"/>
              </a:spcAft>
              <a:defRPr sz="4300">
                <a:solidFill>
                  <a:srgbClr val="572314"/>
                </a:solidFill>
                <a:latin typeface="Corbel" pitchFamily="34" charset="0"/>
              </a:defRPr>
            </a:lvl6pPr>
            <a:lvl7pPr marL="914400" algn="l" rtl="0" fontAlgn="base">
              <a:spcBef>
                <a:spcPct val="0"/>
              </a:spcBef>
              <a:spcAft>
                <a:spcPct val="0"/>
              </a:spcAft>
              <a:defRPr sz="4300">
                <a:solidFill>
                  <a:srgbClr val="572314"/>
                </a:solidFill>
                <a:latin typeface="Corbel" pitchFamily="34" charset="0"/>
              </a:defRPr>
            </a:lvl7pPr>
            <a:lvl8pPr marL="1371600" algn="l" rtl="0" fontAlgn="base">
              <a:spcBef>
                <a:spcPct val="0"/>
              </a:spcBef>
              <a:spcAft>
                <a:spcPct val="0"/>
              </a:spcAft>
              <a:defRPr sz="4300">
                <a:solidFill>
                  <a:srgbClr val="572314"/>
                </a:solidFill>
                <a:latin typeface="Corbel" pitchFamily="34" charset="0"/>
              </a:defRPr>
            </a:lvl8pPr>
            <a:lvl9pPr marL="1828800" algn="l" rtl="0" fontAlgn="base">
              <a:spcBef>
                <a:spcPct val="0"/>
              </a:spcBef>
              <a:spcAft>
                <a:spcPct val="0"/>
              </a:spcAft>
              <a:defRPr sz="4300">
                <a:solidFill>
                  <a:srgbClr val="572314"/>
                </a:solidFill>
                <a:latin typeface="Corbel" pitchFamily="34" charset="0"/>
              </a:defRPr>
            </a:lvl9pPr>
            <a:extLst/>
          </a:lstStyle>
          <a:p>
            <a:pPr>
              <a:defRPr/>
            </a:pPr>
            <a:r>
              <a:rPr lang="en-US" smtClean="0"/>
              <a:t>IX. Equality and freedom from discrimination</a:t>
            </a:r>
            <a:endParaRPr lang="bg-BG" dirty="0"/>
          </a:p>
        </p:txBody>
      </p:sp>
      <p:sp>
        <p:nvSpPr>
          <p:cNvPr id="4" name="Бутон: връщане 3">
            <a:hlinkClick r:id="rId2" action="ppaction://hlinksldjump" highlightClick="1"/>
          </p:cNvPr>
          <p:cNvSpPr/>
          <p:nvPr/>
        </p:nvSpPr>
        <p:spPr>
          <a:xfrm>
            <a:off x="8532813" y="6092825"/>
            <a:ext cx="647700" cy="754063"/>
          </a:xfrm>
          <a:prstGeom prst="actionButtonReturn">
            <a:avLst/>
          </a:prstGeom>
        </p:spPr>
        <p:style>
          <a:lnRef idx="2">
            <a:schemeClr val="dk1"/>
          </a:lnRef>
          <a:fillRef idx="1">
            <a:schemeClr val="lt1"/>
          </a:fillRef>
          <a:effectRef idx="0">
            <a:schemeClr val="dk1"/>
          </a:effectRef>
          <a:fontRef idx="minor">
            <a:schemeClr val="dk1"/>
          </a:fontRef>
        </p:style>
        <p:txBody>
          <a:bodyPr anchor="ctr"/>
          <a:lstStyle/>
          <a:p>
            <a:pPr>
              <a:defRPr/>
            </a:pPr>
            <a:endParaRPr lang="bg-BG"/>
          </a:p>
        </p:txBody>
      </p:sp>
      <p:graphicFrame>
        <p:nvGraphicFramePr>
          <p:cNvPr id="5" name="Диаграма 4"/>
          <p:cNvGraphicFramePr/>
          <p:nvPr>
            <p:extLst>
              <p:ext uri="{D42A27DB-BD31-4B8C-83A1-F6EECF244321}">
                <p14:modId xmlns:p14="http://schemas.microsoft.com/office/powerpoint/2010/main" val="1359939704"/>
              </p:ext>
            </p:extLst>
          </p:nvPr>
        </p:nvGraphicFramePr>
        <p:xfrm>
          <a:off x="1676400" y="1821656"/>
          <a:ext cx="7152456"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pPr eaLnBrk="1" hangingPunct="1">
              <a:defRPr/>
            </a:pPr>
            <a:r>
              <a:rPr lang="en-US" dirty="0" smtClean="0"/>
              <a:t>X. Effective remedy</a:t>
            </a:r>
            <a:endParaRPr lang="bg-BG" dirty="0"/>
          </a:p>
        </p:txBody>
      </p:sp>
      <p:sp>
        <p:nvSpPr>
          <p:cNvPr id="29699" name="Контейнер за съдържание 2"/>
          <p:cNvSpPr>
            <a:spLocks noGrp="1"/>
          </p:cNvSpPr>
          <p:nvPr>
            <p:ph idx="1"/>
          </p:nvPr>
        </p:nvSpPr>
        <p:spPr/>
        <p:txBody>
          <a:bodyPr/>
          <a:lstStyle/>
          <a:p>
            <a:pPr eaLnBrk="1" hangingPunct="1"/>
            <a:r>
              <a:rPr lang="en-US" altLang="bg-BG" dirty="0" smtClean="0"/>
              <a:t>Content – remedies for human rights violations </a:t>
            </a:r>
            <a:r>
              <a:rPr lang="en-US" altLang="bg-BG" dirty="0"/>
              <a:t>s</a:t>
            </a:r>
            <a:r>
              <a:rPr lang="en-US" altLang="bg-BG" dirty="0" smtClean="0"/>
              <a:t>hould be accessible and effective.</a:t>
            </a:r>
          </a:p>
          <a:p>
            <a:pPr eaLnBrk="1" hangingPunct="1"/>
            <a:r>
              <a:rPr lang="en-US" altLang="bg-BG" dirty="0" smtClean="0"/>
              <a:t>States to establish mechanisms to ensure that human rights violations are effectively addressed at domestic level.</a:t>
            </a:r>
          </a:p>
          <a:p>
            <a:pPr eaLnBrk="1" hangingPunct="1"/>
            <a:r>
              <a:rPr lang="en-US" altLang="bg-BG" dirty="0" smtClean="0"/>
              <a:t>Appropriate compensations (example: public apology for Tuskegee study)</a:t>
            </a:r>
            <a:endParaRPr lang="bg-BG" altLang="bg-BG" dirty="0" smtClean="0"/>
          </a:p>
        </p:txBody>
      </p:sp>
    </p:spTree>
  </p:cSld>
  <p:clrMapOvr>
    <a:masterClrMapping/>
  </p:clrMapOvr>
  <p:transition spd="slow">
    <p:cove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лавие 1"/>
          <p:cNvSpPr txBox="1">
            <a:spLocks/>
          </p:cNvSpPr>
          <p:nvPr/>
        </p:nvSpPr>
        <p:spPr>
          <a:xfrm>
            <a:off x="1435100" y="341313"/>
            <a:ext cx="7499350" cy="1143000"/>
          </a:xfrm>
          <a:prstGeom prst="rect">
            <a:avLst/>
          </a:prstGeom>
        </p:spPr>
        <p:txBody>
          <a:bodyPr anchor="ctr">
            <a:normAutofit/>
          </a:bodyPr>
          <a:lstStyle>
            <a:lvl1pPr algn="l" rtl="0" fontAlgn="base">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572314"/>
                </a:solidFill>
                <a:latin typeface="Corbel" pitchFamily="34" charset="0"/>
              </a:defRPr>
            </a:lvl2pPr>
            <a:lvl3pPr algn="l" rtl="0" fontAlgn="base">
              <a:spcBef>
                <a:spcPct val="0"/>
              </a:spcBef>
              <a:spcAft>
                <a:spcPct val="0"/>
              </a:spcAft>
              <a:defRPr sz="4300">
                <a:solidFill>
                  <a:srgbClr val="572314"/>
                </a:solidFill>
                <a:latin typeface="Corbel" pitchFamily="34" charset="0"/>
              </a:defRPr>
            </a:lvl3pPr>
            <a:lvl4pPr algn="l" rtl="0" fontAlgn="base">
              <a:spcBef>
                <a:spcPct val="0"/>
              </a:spcBef>
              <a:spcAft>
                <a:spcPct val="0"/>
              </a:spcAft>
              <a:defRPr sz="4300">
                <a:solidFill>
                  <a:srgbClr val="572314"/>
                </a:solidFill>
                <a:latin typeface="Corbel" pitchFamily="34" charset="0"/>
              </a:defRPr>
            </a:lvl4pPr>
            <a:lvl5pPr algn="l" rtl="0" fontAlgn="base">
              <a:spcBef>
                <a:spcPct val="0"/>
              </a:spcBef>
              <a:spcAft>
                <a:spcPct val="0"/>
              </a:spcAft>
              <a:defRPr sz="4300">
                <a:solidFill>
                  <a:srgbClr val="572314"/>
                </a:solidFill>
                <a:latin typeface="Corbel" pitchFamily="34" charset="0"/>
              </a:defRPr>
            </a:lvl5pPr>
            <a:lvl6pPr marL="457200" algn="l" rtl="0" fontAlgn="base">
              <a:spcBef>
                <a:spcPct val="0"/>
              </a:spcBef>
              <a:spcAft>
                <a:spcPct val="0"/>
              </a:spcAft>
              <a:defRPr sz="4300">
                <a:solidFill>
                  <a:srgbClr val="572314"/>
                </a:solidFill>
                <a:latin typeface="Corbel" pitchFamily="34" charset="0"/>
              </a:defRPr>
            </a:lvl6pPr>
            <a:lvl7pPr marL="914400" algn="l" rtl="0" fontAlgn="base">
              <a:spcBef>
                <a:spcPct val="0"/>
              </a:spcBef>
              <a:spcAft>
                <a:spcPct val="0"/>
              </a:spcAft>
              <a:defRPr sz="4300">
                <a:solidFill>
                  <a:srgbClr val="572314"/>
                </a:solidFill>
                <a:latin typeface="Corbel" pitchFamily="34" charset="0"/>
              </a:defRPr>
            </a:lvl7pPr>
            <a:lvl8pPr marL="1371600" algn="l" rtl="0" fontAlgn="base">
              <a:spcBef>
                <a:spcPct val="0"/>
              </a:spcBef>
              <a:spcAft>
                <a:spcPct val="0"/>
              </a:spcAft>
              <a:defRPr sz="4300">
                <a:solidFill>
                  <a:srgbClr val="572314"/>
                </a:solidFill>
                <a:latin typeface="Corbel" pitchFamily="34" charset="0"/>
              </a:defRPr>
            </a:lvl8pPr>
            <a:lvl9pPr marL="1828800" algn="l" rtl="0" fontAlgn="base">
              <a:spcBef>
                <a:spcPct val="0"/>
              </a:spcBef>
              <a:spcAft>
                <a:spcPct val="0"/>
              </a:spcAft>
              <a:defRPr sz="4300">
                <a:solidFill>
                  <a:srgbClr val="572314"/>
                </a:solidFill>
                <a:latin typeface="Corbel" pitchFamily="34" charset="0"/>
              </a:defRPr>
            </a:lvl9pPr>
            <a:extLst/>
          </a:lstStyle>
          <a:p>
            <a:pPr>
              <a:defRPr/>
            </a:pPr>
            <a:r>
              <a:rPr lang="en-US" dirty="0" smtClean="0"/>
              <a:t>X. Effective remedy</a:t>
            </a:r>
            <a:endParaRPr lang="bg-BG" dirty="0"/>
          </a:p>
        </p:txBody>
      </p:sp>
      <p:graphicFrame>
        <p:nvGraphicFramePr>
          <p:cNvPr id="5" name="Диаграма 4"/>
          <p:cNvGraphicFramePr/>
          <p:nvPr>
            <p:extLst>
              <p:ext uri="{D42A27DB-BD31-4B8C-83A1-F6EECF244321}">
                <p14:modId xmlns:p14="http://schemas.microsoft.com/office/powerpoint/2010/main" val="1994939956"/>
              </p:ext>
            </p:extLst>
          </p:nvPr>
        </p:nvGraphicFramePr>
        <p:xfrm>
          <a:off x="1676400" y="1821656"/>
          <a:ext cx="7152456"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4"/>
          <p:cNvSpPr>
            <a:spLocks noGrp="1" noChangeArrowheads="1"/>
          </p:cNvSpPr>
          <p:nvPr>
            <p:ph type="ctrTitle"/>
          </p:nvPr>
        </p:nvSpPr>
        <p:spPr>
          <a:xfrm>
            <a:off x="1187450" y="549275"/>
            <a:ext cx="7772400" cy="2943225"/>
          </a:xfrm>
        </p:spPr>
        <p:txBody>
          <a:bodyPr>
            <a:normAutofit fontScale="90000"/>
          </a:bodyPr>
          <a:lstStyle/>
          <a:p>
            <a:pPr eaLnBrk="1" fontAlgn="auto" hangingPunct="1">
              <a:spcAft>
                <a:spcPts val="0"/>
              </a:spcAft>
              <a:defRPr/>
            </a:pPr>
            <a:r>
              <a:rPr lang="en-US" altLang="bg-BG" b="1" dirty="0" smtClean="0">
                <a:solidFill>
                  <a:srgbClr val="000000"/>
                </a:solidFill>
                <a:latin typeface="Times New Roman" pitchFamily="18" charset="0"/>
              </a:rPr>
              <a:t>WORLD MEDICAL ASSOCIATION DECLARATION ON THE RIGHTS OF THE PATIENT </a:t>
            </a:r>
            <a:r>
              <a:rPr lang="en-US" altLang="bg-BG" sz="2000" b="1" dirty="0">
                <a:solidFill>
                  <a:srgbClr val="000000"/>
                </a:solidFill>
                <a:latin typeface="Times New Roman" pitchFamily="18" charset="0"/>
              </a:rPr>
              <a:t>/LISBON DECLARATION/</a:t>
            </a:r>
            <a:r>
              <a:rPr lang="bg-BG" altLang="bg-BG" sz="2000" b="1" dirty="0">
                <a:solidFill>
                  <a:srgbClr val="000000"/>
                </a:solidFill>
                <a:latin typeface="Times New Roman" pitchFamily="18" charset="0"/>
              </a:rPr>
              <a:t/>
            </a:r>
            <a:br>
              <a:rPr lang="bg-BG" altLang="bg-BG" sz="2000" b="1" dirty="0">
                <a:solidFill>
                  <a:srgbClr val="000000"/>
                </a:solidFill>
                <a:latin typeface="Times New Roman" pitchFamily="18" charset="0"/>
              </a:rPr>
            </a:br>
            <a:endParaRPr lang="bg-BG" altLang="bg-BG" sz="2000" b="1" dirty="0" smtClean="0">
              <a:solidFill>
                <a:srgbClr val="000000"/>
              </a:solidFill>
              <a:latin typeface="Times New Roman" pitchFamily="18" charset="0"/>
            </a:endParaRPr>
          </a:p>
        </p:txBody>
      </p:sp>
    </p:spTree>
  </p:cSld>
  <p:clrMapOvr>
    <a:masterClrMapping/>
  </p:clrMapOvr>
  <p:transition spd="slow">
    <p:cove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2443212" y="537592"/>
            <a:ext cx="6305252" cy="5915744"/>
          </a:xfrm>
        </p:spPr>
        <p:txBody>
          <a:bodyPr/>
          <a:lstStyle/>
          <a:p>
            <a:pPr marL="596900" indent="-514350">
              <a:buFont typeface="+mj-lt"/>
              <a:buAutoNum type="arabicPeriod"/>
            </a:pPr>
            <a:r>
              <a:rPr lang="en-US" sz="2800" dirty="0" smtClean="0"/>
              <a:t>Right to medical care of good quality</a:t>
            </a:r>
          </a:p>
          <a:p>
            <a:pPr marL="596900" indent="-514350">
              <a:buFont typeface="+mj-lt"/>
              <a:buAutoNum type="arabicPeriod"/>
            </a:pPr>
            <a:r>
              <a:rPr lang="en-US" sz="2800" dirty="0" smtClean="0"/>
              <a:t>Right to freedom of choice</a:t>
            </a:r>
          </a:p>
          <a:p>
            <a:pPr marL="596900" indent="-514350">
              <a:buFont typeface="+mj-lt"/>
              <a:buAutoNum type="arabicPeriod"/>
            </a:pPr>
            <a:r>
              <a:rPr lang="en-US" sz="2800" dirty="0" smtClean="0"/>
              <a:t>Right to self-determination</a:t>
            </a:r>
          </a:p>
          <a:p>
            <a:pPr marL="596900" indent="-514350">
              <a:buFont typeface="+mj-lt"/>
              <a:buAutoNum type="arabicPeriod"/>
            </a:pPr>
            <a:r>
              <a:rPr lang="en-US" sz="2800" dirty="0" smtClean="0"/>
              <a:t>The unconscious patient</a:t>
            </a:r>
          </a:p>
          <a:p>
            <a:pPr marL="596900" indent="-514350">
              <a:buFont typeface="+mj-lt"/>
              <a:buAutoNum type="arabicPeriod"/>
            </a:pPr>
            <a:r>
              <a:rPr lang="en-US" sz="2800" dirty="0" smtClean="0"/>
              <a:t>The legally incompetent patient</a:t>
            </a:r>
          </a:p>
          <a:p>
            <a:pPr marL="596900" indent="-514350">
              <a:buFont typeface="+mj-lt"/>
              <a:buAutoNum type="arabicPeriod"/>
            </a:pPr>
            <a:r>
              <a:rPr lang="en-US" sz="2800" dirty="0" smtClean="0"/>
              <a:t>Procedures against the patient’s will</a:t>
            </a:r>
          </a:p>
          <a:p>
            <a:pPr marL="596900" indent="-514350">
              <a:buFont typeface="+mj-lt"/>
              <a:buAutoNum type="arabicPeriod"/>
            </a:pPr>
            <a:r>
              <a:rPr lang="en-US" sz="2800" dirty="0" smtClean="0"/>
              <a:t>Right to information</a:t>
            </a:r>
          </a:p>
          <a:p>
            <a:pPr marL="596900" indent="-514350">
              <a:buFont typeface="+mj-lt"/>
              <a:buAutoNum type="arabicPeriod"/>
            </a:pPr>
            <a:r>
              <a:rPr lang="en-US" sz="2800" dirty="0" smtClean="0"/>
              <a:t>Right to confidentiality</a:t>
            </a:r>
          </a:p>
          <a:p>
            <a:pPr marL="596900" indent="-514350">
              <a:buFont typeface="+mj-lt"/>
              <a:buAutoNum type="arabicPeriod"/>
            </a:pPr>
            <a:r>
              <a:rPr lang="en-US" sz="2800" dirty="0" smtClean="0"/>
              <a:t>Right to health education</a:t>
            </a:r>
          </a:p>
          <a:p>
            <a:pPr marL="596900" indent="-514350">
              <a:buFont typeface="+mj-lt"/>
              <a:buAutoNum type="arabicPeriod"/>
            </a:pPr>
            <a:r>
              <a:rPr lang="en-US" sz="2800" dirty="0" smtClean="0"/>
              <a:t>Right to dignity</a:t>
            </a:r>
          </a:p>
          <a:p>
            <a:pPr marL="596900" indent="-514350">
              <a:buFont typeface="+mj-lt"/>
              <a:buAutoNum type="arabicPeriod"/>
            </a:pPr>
            <a:r>
              <a:rPr lang="en-US" sz="2800" dirty="0" smtClean="0"/>
              <a:t>Right to religious assistance </a:t>
            </a:r>
          </a:p>
          <a:p>
            <a:pPr marL="596900" indent="-514350">
              <a:buFont typeface="+mj-lt"/>
              <a:buAutoNum type="arabicPeriod"/>
            </a:pPr>
            <a:endParaRPr lang="en-US" sz="2800" dirty="0" smtClean="0"/>
          </a:p>
          <a:p>
            <a:pPr marL="596900" indent="-514350">
              <a:buFont typeface="+mj-lt"/>
              <a:buAutoNum type="arabicPeriod"/>
            </a:pPr>
            <a:endParaRPr lang="bg-BG" sz="2800" dirty="0"/>
          </a:p>
        </p:txBody>
      </p:sp>
      <p:sp>
        <p:nvSpPr>
          <p:cNvPr id="2" name="Лява фигурна скоба 1"/>
          <p:cNvSpPr/>
          <p:nvPr/>
        </p:nvSpPr>
        <p:spPr>
          <a:xfrm>
            <a:off x="2051720" y="2132856"/>
            <a:ext cx="504056" cy="1872208"/>
          </a:xfrm>
          <a:prstGeom prst="lef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bg-BG"/>
          </a:p>
        </p:txBody>
      </p:sp>
      <p:sp>
        <p:nvSpPr>
          <p:cNvPr id="4" name="Текстово поле 3"/>
          <p:cNvSpPr txBox="1"/>
          <p:nvPr/>
        </p:nvSpPr>
        <p:spPr>
          <a:xfrm>
            <a:off x="467544" y="2404045"/>
            <a:ext cx="1512168" cy="1384995"/>
          </a:xfrm>
          <a:prstGeom prst="rect">
            <a:avLst/>
          </a:prstGeom>
          <a:solidFill>
            <a:schemeClr val="bg1"/>
          </a:solidFill>
          <a:ln>
            <a:solidFill>
              <a:schemeClr val="accent1"/>
            </a:solidFill>
          </a:ln>
          <a:effectLst>
            <a:glow rad="63500">
              <a:schemeClr val="accent1">
                <a:satMod val="175000"/>
                <a:alpha val="40000"/>
              </a:schemeClr>
            </a:glow>
          </a:effectLst>
        </p:spPr>
        <p:txBody>
          <a:bodyPr wrap="square" rtlCol="0">
            <a:spAutoFit/>
          </a:bodyPr>
          <a:lstStyle/>
          <a:p>
            <a:r>
              <a:rPr lang="en-US" sz="2800" dirty="0" smtClean="0"/>
              <a:t>Informed consent related</a:t>
            </a:r>
            <a:endParaRPr lang="bg-BG" sz="2800" dirty="0"/>
          </a:p>
        </p:txBody>
      </p:sp>
    </p:spTree>
    <p:extLst>
      <p:ext uri="{BB962C8B-B14F-4D97-AF65-F5344CB8AC3E}">
        <p14:creationId xmlns:p14="http://schemas.microsoft.com/office/powerpoint/2010/main" val="51328181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left)">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wipe(left)">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wipe(left)">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1" fill="hold" grpId="0" nodeType="clickEffect">
                                  <p:stCondLst>
                                    <p:cond delay="0"/>
                                  </p:stCondLst>
                                  <p:childTnLst>
                                    <p:set>
                                      <p:cBhvr>
                                        <p:cTn id="61" dur="1" fill="hold">
                                          <p:stCondLst>
                                            <p:cond delay="0"/>
                                          </p:stCondLst>
                                        </p:cTn>
                                        <p:tgtEl>
                                          <p:spTgt spid="2"/>
                                        </p:tgtEl>
                                        <p:attrNameLst>
                                          <p:attrName>style.visibility</p:attrName>
                                        </p:attrNameLst>
                                      </p:cBhvr>
                                      <p:to>
                                        <p:strVal val="visible"/>
                                      </p:to>
                                    </p:set>
                                    <p:animEffect transition="in" filter="wipe(up)">
                                      <p:cBhvr>
                                        <p:cTn id="62" dur="500"/>
                                        <p:tgtEl>
                                          <p:spTgt spid="2"/>
                                        </p:tgtEl>
                                      </p:cBhvr>
                                    </p:animEffect>
                                  </p:childTnLst>
                                </p:cTn>
                              </p:par>
                              <p:par>
                                <p:cTn id="63" presetID="22" presetClass="entr" presetSubtype="1" fill="hold" grpId="0" nodeType="withEffect">
                                  <p:stCondLst>
                                    <p:cond delay="0"/>
                                  </p:stCondLst>
                                  <p:childTnLst>
                                    <p:set>
                                      <p:cBhvr>
                                        <p:cTn id="64" dur="1" fill="hold">
                                          <p:stCondLst>
                                            <p:cond delay="0"/>
                                          </p:stCondLst>
                                        </p:cTn>
                                        <p:tgtEl>
                                          <p:spTgt spid="4"/>
                                        </p:tgtEl>
                                        <p:attrNameLst>
                                          <p:attrName>style.visibility</p:attrName>
                                        </p:attrNameLst>
                                      </p:cBhvr>
                                      <p:to>
                                        <p:strVal val="visible"/>
                                      </p:to>
                                    </p:set>
                                    <p:animEffect transition="in" filter="wipe(up)">
                                      <p:cBhvr>
                                        <p:cTn id="65"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animBg="1"/>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323850" y="292100"/>
            <a:ext cx="8640763" cy="1384300"/>
          </a:xfrm>
        </p:spPr>
        <p:txBody>
          <a:bodyPr/>
          <a:lstStyle/>
          <a:p>
            <a:pPr marL="838200" indent="-838200" algn="ctr" eaLnBrk="1" fontAlgn="auto" hangingPunct="1">
              <a:spcAft>
                <a:spcPts val="0"/>
              </a:spcAft>
              <a:defRPr/>
            </a:pPr>
            <a:r>
              <a:rPr lang="en-US" altLang="bg-BG" sz="3200" b="1" i="1" dirty="0" smtClean="0">
                <a:solidFill>
                  <a:schemeClr val="accent3">
                    <a:lumMod val="75000"/>
                  </a:schemeClr>
                </a:solidFill>
                <a:latin typeface="Times New Roman" pitchFamily="18" charset="0"/>
              </a:rPr>
              <a:t>1. Right to medical care of good quality </a:t>
            </a:r>
            <a:endParaRPr lang="bg-BG" altLang="bg-BG" sz="3200" b="1" i="1" dirty="0" smtClean="0">
              <a:solidFill>
                <a:schemeClr val="accent3">
                  <a:lumMod val="75000"/>
                </a:schemeClr>
              </a:solidFill>
              <a:latin typeface="Times New Roman" pitchFamily="18" charset="0"/>
            </a:endParaRPr>
          </a:p>
        </p:txBody>
      </p:sp>
      <p:sp>
        <p:nvSpPr>
          <p:cNvPr id="33795" name="Rectangle 3"/>
          <p:cNvSpPr>
            <a:spLocks noGrp="1" noChangeArrowheads="1"/>
          </p:cNvSpPr>
          <p:nvPr>
            <p:ph idx="1"/>
          </p:nvPr>
        </p:nvSpPr>
        <p:spPr>
          <a:xfrm>
            <a:off x="1042988" y="2266950"/>
            <a:ext cx="7345362" cy="3322638"/>
          </a:xfrm>
        </p:spPr>
        <p:txBody>
          <a:bodyPr/>
          <a:lstStyle/>
          <a:p>
            <a:pPr marL="609600" indent="-609600" eaLnBrk="1" hangingPunct="1"/>
            <a:r>
              <a:rPr lang="en-US" altLang="bg-BG" b="1" smtClean="0">
                <a:solidFill>
                  <a:srgbClr val="000000"/>
                </a:solidFill>
                <a:latin typeface="Times New Roman" pitchFamily="18" charset="0"/>
              </a:rPr>
              <a:t>without discrimination;</a:t>
            </a:r>
          </a:p>
          <a:p>
            <a:pPr marL="609600" indent="-609600" eaLnBrk="1" hangingPunct="1"/>
            <a:r>
              <a:rPr lang="en-US" altLang="bg-BG" b="1" smtClean="0">
                <a:solidFill>
                  <a:srgbClr val="000000"/>
                </a:solidFill>
                <a:latin typeface="Times New Roman" pitchFamily="18" charset="0"/>
              </a:rPr>
              <a:t>by a physician free to make clinical and ethical judgements without any outside interference;</a:t>
            </a:r>
          </a:p>
          <a:p>
            <a:pPr marL="609600" indent="-609600" eaLnBrk="1" hangingPunct="1"/>
            <a:r>
              <a:rPr lang="en-US" altLang="bg-BG" b="1" smtClean="0">
                <a:solidFill>
                  <a:srgbClr val="000000"/>
                </a:solidFill>
                <a:latin typeface="Times New Roman" pitchFamily="18" charset="0"/>
              </a:rPr>
              <a:t>right to continuity of health care.</a:t>
            </a:r>
            <a:r>
              <a:rPr lang="bg-BG" altLang="bg-BG" b="1" smtClean="0">
                <a:solidFill>
                  <a:srgbClr val="000000"/>
                </a:solidFill>
                <a:latin typeface="Times New Roman" pitchFamily="18" charset="0"/>
              </a:rPr>
              <a:t>  </a:t>
            </a:r>
            <a:r>
              <a:rPr lang="en-US" altLang="bg-BG" b="1" smtClean="0">
                <a:solidFill>
                  <a:srgbClr val="000000"/>
                </a:solidFill>
                <a:latin typeface="Times New Roman" pitchFamily="18" charset="0"/>
              </a:rPr>
              <a:t> </a:t>
            </a:r>
          </a:p>
          <a:p>
            <a:pPr marL="609600" indent="-609600" eaLnBrk="1" hangingPunct="1"/>
            <a:endParaRPr lang="bg-BG" altLang="bg-BG" b="1" smtClean="0">
              <a:solidFill>
                <a:srgbClr val="000000"/>
              </a:solidFill>
              <a:latin typeface="Times New Roman" pitchFamily="18" charset="0"/>
            </a:endParaRPr>
          </a:p>
        </p:txBody>
      </p:sp>
      <p:sp>
        <p:nvSpPr>
          <p:cNvPr id="2" name="Бутон: връщане 1">
            <a:hlinkClick r:id="rId2" action="ppaction://hlinksldjump" highlightClick="1"/>
          </p:cNvPr>
          <p:cNvSpPr/>
          <p:nvPr/>
        </p:nvSpPr>
        <p:spPr>
          <a:xfrm>
            <a:off x="8100392" y="5805264"/>
            <a:ext cx="1043608" cy="1052736"/>
          </a:xfrm>
          <a:prstGeom prst="actionButtonReturn">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bg-BG"/>
          </a:p>
        </p:txBody>
      </p:sp>
      <p:sp>
        <p:nvSpPr>
          <p:cNvPr id="3" name="Текстово поле 2"/>
          <p:cNvSpPr txBox="1"/>
          <p:nvPr/>
        </p:nvSpPr>
        <p:spPr>
          <a:xfrm>
            <a:off x="4572000" y="44624"/>
            <a:ext cx="4608512" cy="461665"/>
          </a:xfrm>
          <a:prstGeom prst="rect">
            <a:avLst/>
          </a:prstGeom>
          <a:noFill/>
        </p:spPr>
        <p:txBody>
          <a:bodyPr wrap="square" rtlCol="0">
            <a:spAutoFit/>
          </a:bodyPr>
          <a:lstStyle/>
          <a:p>
            <a:pPr algn="r"/>
            <a:r>
              <a:rPr lang="en-US" sz="2400" dirty="0" smtClean="0">
                <a:effectLst>
                  <a:outerShdw blurRad="38100" dist="38100" dir="2700000" algn="tl">
                    <a:srgbClr val="000000">
                      <a:alpha val="43137"/>
                    </a:srgbClr>
                  </a:outerShdw>
                </a:effectLst>
              </a:rPr>
              <a:t>Lisbon Declaration</a:t>
            </a:r>
            <a:endParaRPr lang="bg-BG" sz="2400" dirty="0">
              <a:effectLst>
                <a:outerShdw blurRad="38100" dist="38100" dir="2700000" algn="tl">
                  <a:srgbClr val="000000">
                    <a:alpha val="43137"/>
                  </a:srgbClr>
                </a:outerShdw>
              </a:effectLst>
            </a:endParaRPr>
          </a:p>
        </p:txBody>
      </p:sp>
    </p:spTree>
  </p:cSld>
  <p:clrMapOvr>
    <a:masterClrMapping/>
  </p:clrMapOvr>
  <p:transition spd="slow">
    <p:cove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a:xfrm>
            <a:off x="1116013" y="274638"/>
            <a:ext cx="7499350" cy="1143000"/>
          </a:xfrm>
        </p:spPr>
        <p:txBody>
          <a:bodyPr/>
          <a:lstStyle/>
          <a:p>
            <a:pPr marL="838200" indent="-838200" eaLnBrk="1" fontAlgn="auto" hangingPunct="1">
              <a:spcAft>
                <a:spcPts val="0"/>
              </a:spcAft>
              <a:defRPr/>
            </a:pPr>
            <a:r>
              <a:rPr lang="en-US" altLang="bg-BG" sz="3200" i="1" dirty="0" smtClean="0">
                <a:solidFill>
                  <a:schemeClr val="accent3">
                    <a:lumMod val="75000"/>
                  </a:schemeClr>
                </a:solidFill>
                <a:latin typeface="Times New Roman" pitchFamily="18" charset="0"/>
              </a:rPr>
              <a:t>2. </a:t>
            </a:r>
            <a:r>
              <a:rPr lang="en-US" altLang="bg-BG" sz="3200" b="1" i="1" dirty="0" smtClean="0">
                <a:solidFill>
                  <a:schemeClr val="accent3">
                    <a:lumMod val="75000"/>
                  </a:schemeClr>
                </a:solidFill>
                <a:latin typeface="Times New Roman" pitchFamily="18" charset="0"/>
              </a:rPr>
              <a:t>Right to freedom of choice</a:t>
            </a:r>
            <a:r>
              <a:rPr lang="en-US" altLang="bg-BG" sz="3200" i="1" dirty="0" smtClean="0">
                <a:solidFill>
                  <a:schemeClr val="accent3">
                    <a:lumMod val="75000"/>
                  </a:schemeClr>
                </a:solidFill>
                <a:latin typeface="Times New Roman" pitchFamily="18" charset="0"/>
              </a:rPr>
              <a:t> </a:t>
            </a:r>
            <a:endParaRPr lang="bg-BG" altLang="bg-BG" sz="3200" i="1" dirty="0" smtClean="0">
              <a:solidFill>
                <a:schemeClr val="accent3">
                  <a:lumMod val="75000"/>
                </a:schemeClr>
              </a:solidFill>
              <a:latin typeface="Times New Roman" pitchFamily="18" charset="0"/>
            </a:endParaRPr>
          </a:p>
        </p:txBody>
      </p:sp>
      <p:sp>
        <p:nvSpPr>
          <p:cNvPr id="34819" name="Rectangle 3"/>
          <p:cNvSpPr>
            <a:spLocks noGrp="1" noChangeArrowheads="1"/>
          </p:cNvSpPr>
          <p:nvPr>
            <p:ph idx="1"/>
          </p:nvPr>
        </p:nvSpPr>
        <p:spPr>
          <a:xfrm>
            <a:off x="900113" y="1905000"/>
            <a:ext cx="7786687" cy="4114800"/>
          </a:xfrm>
        </p:spPr>
        <p:txBody>
          <a:bodyPr/>
          <a:lstStyle/>
          <a:p>
            <a:pPr eaLnBrk="1" hangingPunct="1"/>
            <a:r>
              <a:rPr lang="en-US" altLang="bg-BG" b="1" dirty="0" smtClean="0">
                <a:solidFill>
                  <a:srgbClr val="000000"/>
                </a:solidFill>
                <a:latin typeface="Times New Roman" pitchFamily="18" charset="0"/>
              </a:rPr>
              <a:t>right to choose freely and change his/her physician and hospital or health service institution, regardless of whether they are based in the private or public sector;</a:t>
            </a:r>
          </a:p>
          <a:p>
            <a:pPr eaLnBrk="1" hangingPunct="1"/>
            <a:r>
              <a:rPr lang="en-US" altLang="bg-BG" b="1" dirty="0" smtClean="0">
                <a:solidFill>
                  <a:srgbClr val="000000"/>
                </a:solidFill>
                <a:latin typeface="Times New Roman" pitchFamily="18" charset="0"/>
              </a:rPr>
              <a:t>right to ask for the opinion of another physician at any stage.</a:t>
            </a:r>
            <a:endParaRPr lang="bg-BG" altLang="bg-BG" b="1" dirty="0" smtClean="0">
              <a:solidFill>
                <a:srgbClr val="000000"/>
              </a:solidFill>
              <a:latin typeface="Times New Roman" pitchFamily="18" charset="0"/>
            </a:endParaRPr>
          </a:p>
        </p:txBody>
      </p:sp>
      <p:sp>
        <p:nvSpPr>
          <p:cNvPr id="4" name="Текстово поле 3"/>
          <p:cNvSpPr txBox="1"/>
          <p:nvPr/>
        </p:nvSpPr>
        <p:spPr>
          <a:xfrm>
            <a:off x="4572000" y="44624"/>
            <a:ext cx="4608512" cy="461665"/>
          </a:xfrm>
          <a:prstGeom prst="rect">
            <a:avLst/>
          </a:prstGeom>
          <a:noFill/>
        </p:spPr>
        <p:txBody>
          <a:bodyPr wrap="square" rtlCol="0">
            <a:spAutoFit/>
          </a:bodyPr>
          <a:lstStyle/>
          <a:p>
            <a:pPr algn="r"/>
            <a:r>
              <a:rPr lang="en-US" sz="2400" dirty="0" smtClean="0">
                <a:effectLst>
                  <a:outerShdw blurRad="38100" dist="38100" dir="2700000" algn="tl">
                    <a:srgbClr val="000000">
                      <a:alpha val="43137"/>
                    </a:srgbClr>
                  </a:outerShdw>
                </a:effectLst>
              </a:rPr>
              <a:t>Lisbon Declaration</a:t>
            </a:r>
            <a:endParaRPr lang="bg-BG" sz="2400" dirty="0">
              <a:effectLst>
                <a:outerShdw blurRad="38100" dist="38100" dir="2700000" algn="tl">
                  <a:srgbClr val="000000">
                    <a:alpha val="43137"/>
                  </a:srgbClr>
                </a:outerShdw>
              </a:effectLst>
            </a:endParaRPr>
          </a:p>
        </p:txBody>
      </p:sp>
    </p:spTree>
  </p:cSld>
  <p:clrMapOvr>
    <a:masterClrMapping/>
  </p:clrMapOvr>
  <p:transition spd="slow">
    <p:cove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pPr eaLnBrk="1" fontAlgn="auto" hangingPunct="1">
              <a:spcAft>
                <a:spcPts val="0"/>
              </a:spcAft>
              <a:defRPr/>
            </a:pPr>
            <a:r>
              <a:rPr lang="en-US" altLang="bg-BG" sz="3200" b="1" i="1" dirty="0" smtClean="0">
                <a:solidFill>
                  <a:schemeClr val="accent3"/>
                </a:solidFill>
                <a:latin typeface="Times New Roman" pitchFamily="18" charset="0"/>
              </a:rPr>
              <a:t>3. Right to self-determination</a:t>
            </a:r>
            <a:r>
              <a:rPr lang="en-US" altLang="bg-BG" sz="3200" dirty="0" smtClean="0">
                <a:solidFill>
                  <a:schemeClr val="accent3"/>
                </a:solidFill>
                <a:latin typeface="Times New Roman" pitchFamily="18" charset="0"/>
              </a:rPr>
              <a:t> </a:t>
            </a:r>
            <a:endParaRPr lang="bg-BG" altLang="bg-BG" sz="3200" dirty="0" smtClean="0">
              <a:solidFill>
                <a:schemeClr val="accent3"/>
              </a:solidFill>
              <a:latin typeface="Times New Roman" pitchFamily="18" charset="0"/>
            </a:endParaRPr>
          </a:p>
        </p:txBody>
      </p:sp>
      <p:sp>
        <p:nvSpPr>
          <p:cNvPr id="35843" name="Rectangle 3"/>
          <p:cNvSpPr>
            <a:spLocks noGrp="1" noChangeArrowheads="1"/>
          </p:cNvSpPr>
          <p:nvPr>
            <p:ph idx="1"/>
          </p:nvPr>
        </p:nvSpPr>
        <p:spPr>
          <a:xfrm>
            <a:off x="1258888" y="2193925"/>
            <a:ext cx="7345362" cy="4114800"/>
          </a:xfrm>
        </p:spPr>
        <p:txBody>
          <a:bodyPr/>
          <a:lstStyle/>
          <a:p>
            <a:pPr eaLnBrk="1" hangingPunct="1"/>
            <a:r>
              <a:rPr lang="en-US" altLang="bg-BG" sz="2800" b="1" smtClean="0">
                <a:solidFill>
                  <a:srgbClr val="000000"/>
                </a:solidFill>
                <a:latin typeface="Times New Roman" pitchFamily="18" charset="0"/>
              </a:rPr>
              <a:t>right to make free decisions regarding himself/herself;</a:t>
            </a:r>
          </a:p>
          <a:p>
            <a:pPr eaLnBrk="1" hangingPunct="1"/>
            <a:r>
              <a:rPr lang="en-US" altLang="bg-BG" sz="2800" b="1" smtClean="0">
                <a:solidFill>
                  <a:srgbClr val="000000"/>
                </a:solidFill>
                <a:latin typeface="Times New Roman" pitchFamily="18" charset="0"/>
              </a:rPr>
              <a:t>right to give or withhold consent to any diagnostic procedure or therapy;</a:t>
            </a:r>
          </a:p>
          <a:p>
            <a:pPr eaLnBrk="1" hangingPunct="1"/>
            <a:r>
              <a:rPr lang="en-US" altLang="bg-BG" sz="2800" b="1" smtClean="0">
                <a:solidFill>
                  <a:srgbClr val="000000"/>
                </a:solidFill>
                <a:latin typeface="Times New Roman" pitchFamily="18" charset="0"/>
              </a:rPr>
              <a:t>right to refuse to participate in research or the teaching of medicine.</a:t>
            </a:r>
            <a:r>
              <a:rPr lang="bg-BG" altLang="bg-BG" sz="2800" b="1" smtClean="0">
                <a:solidFill>
                  <a:srgbClr val="000000"/>
                </a:solidFill>
                <a:latin typeface="Times New Roman" pitchFamily="18" charset="0"/>
              </a:rPr>
              <a:t> </a:t>
            </a:r>
            <a:r>
              <a:rPr lang="en-US" altLang="bg-BG" sz="2800" b="1" smtClean="0">
                <a:solidFill>
                  <a:srgbClr val="000000"/>
                </a:solidFill>
                <a:latin typeface="Times New Roman" pitchFamily="18" charset="0"/>
              </a:rPr>
              <a:t> </a:t>
            </a:r>
            <a:endParaRPr lang="bg-BG" altLang="bg-BG" sz="2800" b="1" smtClean="0">
              <a:solidFill>
                <a:srgbClr val="000000"/>
              </a:solidFill>
              <a:latin typeface="Times New Roman" pitchFamily="18" charset="0"/>
            </a:endParaRPr>
          </a:p>
        </p:txBody>
      </p:sp>
      <p:sp>
        <p:nvSpPr>
          <p:cNvPr id="2" name="Бутон: връщане 1">
            <a:hlinkClick r:id="rId2" action="ppaction://hlinksldjump" highlightClick="1"/>
          </p:cNvPr>
          <p:cNvSpPr/>
          <p:nvPr/>
        </p:nvSpPr>
        <p:spPr>
          <a:xfrm>
            <a:off x="8244408" y="5949280"/>
            <a:ext cx="899592" cy="908720"/>
          </a:xfrm>
          <a:prstGeom prst="actionButtonReturn">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bg-BG"/>
          </a:p>
        </p:txBody>
      </p:sp>
      <p:sp>
        <p:nvSpPr>
          <p:cNvPr id="5" name="Текстово поле 4"/>
          <p:cNvSpPr txBox="1"/>
          <p:nvPr/>
        </p:nvSpPr>
        <p:spPr>
          <a:xfrm>
            <a:off x="4572000" y="44624"/>
            <a:ext cx="4608512" cy="461665"/>
          </a:xfrm>
          <a:prstGeom prst="rect">
            <a:avLst/>
          </a:prstGeom>
          <a:noFill/>
        </p:spPr>
        <p:txBody>
          <a:bodyPr wrap="square" rtlCol="0">
            <a:spAutoFit/>
          </a:bodyPr>
          <a:lstStyle/>
          <a:p>
            <a:pPr algn="r"/>
            <a:r>
              <a:rPr lang="en-US" sz="2400" dirty="0" smtClean="0">
                <a:effectLst>
                  <a:outerShdw blurRad="38100" dist="38100" dir="2700000" algn="tl">
                    <a:srgbClr val="000000">
                      <a:alpha val="43137"/>
                    </a:srgbClr>
                  </a:outerShdw>
                </a:effectLst>
              </a:rPr>
              <a:t>Lisbon Declaration</a:t>
            </a:r>
            <a:endParaRPr lang="bg-BG" sz="2400" dirty="0">
              <a:effectLst>
                <a:outerShdw blurRad="38100" dist="38100" dir="2700000" algn="tl">
                  <a:srgbClr val="000000">
                    <a:alpha val="43137"/>
                  </a:srgbClr>
                </a:outerShdw>
              </a:effectLst>
            </a:endParaRPr>
          </a:p>
        </p:txBody>
      </p:sp>
    </p:spTree>
  </p:cSld>
  <p:clrMapOvr>
    <a:masterClrMapping/>
  </p:clrMapOvr>
  <p:transition spd="slow">
    <p:cove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187450" y="274638"/>
            <a:ext cx="7499350" cy="1143000"/>
          </a:xfrm>
        </p:spPr>
        <p:txBody>
          <a:bodyPr/>
          <a:lstStyle/>
          <a:p>
            <a:pPr eaLnBrk="1" fontAlgn="auto" hangingPunct="1">
              <a:spcAft>
                <a:spcPts val="0"/>
              </a:spcAft>
              <a:defRPr/>
            </a:pPr>
            <a:r>
              <a:rPr lang="en-US" altLang="bg-BG" sz="3200" b="1" i="1" dirty="0" smtClean="0">
                <a:solidFill>
                  <a:schemeClr val="accent3"/>
                </a:solidFill>
                <a:latin typeface="Times New Roman" pitchFamily="18" charset="0"/>
              </a:rPr>
              <a:t>4. The unconscious patient </a:t>
            </a:r>
            <a:endParaRPr lang="bg-BG" altLang="bg-BG" sz="3200" b="1" i="1" dirty="0" smtClean="0">
              <a:solidFill>
                <a:schemeClr val="accent3"/>
              </a:solidFill>
              <a:latin typeface="Times New Roman" pitchFamily="18" charset="0"/>
            </a:endParaRPr>
          </a:p>
        </p:txBody>
      </p:sp>
      <p:sp>
        <p:nvSpPr>
          <p:cNvPr id="36867" name="Rectangle 3"/>
          <p:cNvSpPr>
            <a:spLocks noGrp="1" noChangeArrowheads="1"/>
          </p:cNvSpPr>
          <p:nvPr>
            <p:ph idx="1"/>
          </p:nvPr>
        </p:nvSpPr>
        <p:spPr>
          <a:xfrm>
            <a:off x="971550" y="1905000"/>
            <a:ext cx="7715250" cy="4332288"/>
          </a:xfrm>
        </p:spPr>
        <p:txBody>
          <a:bodyPr/>
          <a:lstStyle/>
          <a:p>
            <a:pPr marL="609600" indent="-609600" eaLnBrk="1" hangingPunct="1">
              <a:lnSpc>
                <a:spcPct val="90000"/>
              </a:lnSpc>
            </a:pPr>
            <a:r>
              <a:rPr lang="en-US" altLang="bg-BG" sz="3000" b="1" smtClean="0">
                <a:solidFill>
                  <a:srgbClr val="000000"/>
                </a:solidFill>
                <a:latin typeface="Times New Roman" pitchFamily="18" charset="0"/>
              </a:rPr>
              <a:t>informed consent must be obtained whenever possible, from a legally entitled representative;</a:t>
            </a:r>
          </a:p>
          <a:p>
            <a:pPr marL="609600" indent="-609600" eaLnBrk="1" hangingPunct="1">
              <a:lnSpc>
                <a:spcPct val="90000"/>
              </a:lnSpc>
            </a:pPr>
            <a:r>
              <a:rPr lang="en-US" altLang="bg-BG" sz="3000" b="1" smtClean="0">
                <a:solidFill>
                  <a:srgbClr val="000000"/>
                </a:solidFill>
                <a:latin typeface="Times New Roman" pitchFamily="18" charset="0"/>
              </a:rPr>
              <a:t>if a legally entitled representative is not available, but a medical intervention is urgently needed, consent of the patient may be presumed.</a:t>
            </a:r>
          </a:p>
          <a:p>
            <a:pPr marL="609600" indent="-609600" eaLnBrk="1" hangingPunct="1">
              <a:lnSpc>
                <a:spcPct val="90000"/>
              </a:lnSpc>
            </a:pPr>
            <a:r>
              <a:rPr lang="en-US" altLang="bg-BG" sz="3000" b="1" smtClean="0">
                <a:solidFill>
                  <a:srgbClr val="000000"/>
                </a:solidFill>
                <a:latin typeface="Times New Roman" pitchFamily="18" charset="0"/>
              </a:rPr>
              <a:t>physicians should always try to save the life of a patient unconscious due to a suicide attempt.</a:t>
            </a:r>
            <a:endParaRPr lang="bg-BG" altLang="bg-BG" sz="3000" b="1" smtClean="0">
              <a:solidFill>
                <a:srgbClr val="000000"/>
              </a:solidFill>
              <a:latin typeface="Times New Roman" pitchFamily="18" charset="0"/>
            </a:endParaRPr>
          </a:p>
        </p:txBody>
      </p:sp>
      <p:sp>
        <p:nvSpPr>
          <p:cNvPr id="4" name="Текстово поле 3"/>
          <p:cNvSpPr txBox="1"/>
          <p:nvPr/>
        </p:nvSpPr>
        <p:spPr>
          <a:xfrm>
            <a:off x="4572000" y="44624"/>
            <a:ext cx="4608512" cy="461665"/>
          </a:xfrm>
          <a:prstGeom prst="rect">
            <a:avLst/>
          </a:prstGeom>
          <a:noFill/>
        </p:spPr>
        <p:txBody>
          <a:bodyPr wrap="square" rtlCol="0">
            <a:spAutoFit/>
          </a:bodyPr>
          <a:lstStyle/>
          <a:p>
            <a:pPr algn="r"/>
            <a:r>
              <a:rPr lang="en-US" sz="2400" dirty="0" smtClean="0">
                <a:effectLst>
                  <a:outerShdw blurRad="38100" dist="38100" dir="2700000" algn="tl">
                    <a:srgbClr val="000000">
                      <a:alpha val="43137"/>
                    </a:srgbClr>
                  </a:outerShdw>
                </a:effectLst>
              </a:rPr>
              <a:t>Lisbon Declaration</a:t>
            </a:r>
            <a:endParaRPr lang="bg-BG" sz="2400" dirty="0">
              <a:effectLst>
                <a:outerShdw blurRad="38100" dist="38100" dir="2700000" algn="tl">
                  <a:srgbClr val="000000">
                    <a:alpha val="43137"/>
                  </a:srgbClr>
                </a:outerShdw>
              </a:effectLst>
            </a:endParaRPr>
          </a:p>
        </p:txBody>
      </p:sp>
    </p:spTree>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pPr eaLnBrk="1" hangingPunct="1">
              <a:defRPr/>
            </a:pPr>
            <a:r>
              <a:rPr lang="en-US" dirty="0" smtClean="0"/>
              <a:t>Patients’ rights</a:t>
            </a:r>
            <a:endParaRPr lang="bg-BG" dirty="0"/>
          </a:p>
        </p:txBody>
      </p:sp>
      <p:sp>
        <p:nvSpPr>
          <p:cNvPr id="10243" name="Контейнер за съдържание 2"/>
          <p:cNvSpPr>
            <a:spLocks noGrp="1"/>
          </p:cNvSpPr>
          <p:nvPr>
            <p:ph idx="1"/>
          </p:nvPr>
        </p:nvSpPr>
        <p:spPr>
          <a:xfrm>
            <a:off x="1331913" y="1341438"/>
            <a:ext cx="7602537" cy="5183187"/>
          </a:xfrm>
        </p:spPr>
        <p:txBody>
          <a:bodyPr/>
          <a:lstStyle/>
          <a:p>
            <a:pPr marL="539750" indent="-457200" eaLnBrk="1" hangingPunct="1">
              <a:buFont typeface="Gill Sans MT" pitchFamily="34" charset="0"/>
              <a:buAutoNum type="arabicPeriod"/>
            </a:pPr>
            <a:r>
              <a:rPr lang="en-US" altLang="bg-BG" sz="2400" smtClean="0">
                <a:hlinkClick r:id="rId2" action="ppaction://hlinksldjump"/>
              </a:rPr>
              <a:t>Liberty and security of person</a:t>
            </a:r>
            <a:endParaRPr lang="en-US" altLang="bg-BG" sz="2400" smtClean="0"/>
          </a:p>
          <a:p>
            <a:pPr marL="539750" indent="-457200" eaLnBrk="1" hangingPunct="1">
              <a:buFont typeface="Gill Sans MT" pitchFamily="34" charset="0"/>
              <a:buAutoNum type="arabicPeriod"/>
            </a:pPr>
            <a:r>
              <a:rPr lang="en-US" altLang="bg-BG" sz="2400" smtClean="0">
                <a:hlinkClick r:id="rId3" action="ppaction://hlinksldjump"/>
              </a:rPr>
              <a:t>Privacy</a:t>
            </a:r>
            <a:endParaRPr lang="en-US" altLang="bg-BG" sz="2400" smtClean="0"/>
          </a:p>
          <a:p>
            <a:pPr marL="539750" indent="-457200" eaLnBrk="1" hangingPunct="1">
              <a:buFont typeface="Gill Sans MT" pitchFamily="34" charset="0"/>
              <a:buAutoNum type="arabicPeriod"/>
            </a:pPr>
            <a:r>
              <a:rPr lang="en-US" altLang="bg-BG" sz="2400" smtClean="0">
                <a:hlinkClick r:id="rId4" action="ppaction://hlinksldjump"/>
              </a:rPr>
              <a:t>Access to information</a:t>
            </a:r>
            <a:endParaRPr lang="en-US" altLang="bg-BG" sz="2400" smtClean="0"/>
          </a:p>
          <a:p>
            <a:pPr marL="539750" indent="-457200" eaLnBrk="1" hangingPunct="1">
              <a:buFont typeface="Gill Sans MT" pitchFamily="34" charset="0"/>
              <a:buAutoNum type="arabicPeriod"/>
            </a:pPr>
            <a:r>
              <a:rPr lang="en-US" altLang="bg-BG" sz="2400" smtClean="0">
                <a:hlinkClick r:id="rId5" action="ppaction://hlinksldjump"/>
              </a:rPr>
              <a:t>Bodily integrity</a:t>
            </a:r>
            <a:endParaRPr lang="en-US" altLang="bg-BG" sz="2400" smtClean="0"/>
          </a:p>
          <a:p>
            <a:pPr marL="539750" indent="-457200" eaLnBrk="1" hangingPunct="1">
              <a:buFont typeface="Gill Sans MT" pitchFamily="34" charset="0"/>
              <a:buAutoNum type="arabicPeriod"/>
            </a:pPr>
            <a:r>
              <a:rPr lang="en-US" altLang="bg-BG" sz="2400" smtClean="0">
                <a:hlinkClick r:id="rId6" action="ppaction://hlinksldjump"/>
              </a:rPr>
              <a:t>Life</a:t>
            </a:r>
            <a:endParaRPr lang="en-US" altLang="bg-BG" sz="2400" smtClean="0"/>
          </a:p>
          <a:p>
            <a:pPr marL="539750" indent="-457200" eaLnBrk="1" hangingPunct="1">
              <a:buFont typeface="Gill Sans MT" pitchFamily="34" charset="0"/>
              <a:buAutoNum type="arabicPeriod"/>
            </a:pPr>
            <a:r>
              <a:rPr lang="en-US" altLang="bg-BG" sz="2400" smtClean="0">
                <a:hlinkClick r:id="rId7" action="ppaction://hlinksldjump"/>
              </a:rPr>
              <a:t>Highest attainable standard of mental and physical health</a:t>
            </a:r>
            <a:endParaRPr lang="en-US" altLang="bg-BG" sz="2400" smtClean="0"/>
          </a:p>
          <a:p>
            <a:pPr marL="539750" indent="-457200" eaLnBrk="1" hangingPunct="1">
              <a:buFont typeface="Gill Sans MT" pitchFamily="34" charset="0"/>
              <a:buAutoNum type="arabicPeriod"/>
            </a:pPr>
            <a:r>
              <a:rPr lang="en-US" altLang="bg-BG" sz="2400" smtClean="0">
                <a:hlinkClick r:id="rId8" action="ppaction://hlinksldjump"/>
              </a:rPr>
              <a:t>Freedom from torture and other cruel, inhuman or degrading treatment or punishment</a:t>
            </a:r>
            <a:endParaRPr lang="en-US" altLang="bg-BG" sz="2400" smtClean="0"/>
          </a:p>
          <a:p>
            <a:pPr marL="539750" indent="-457200" eaLnBrk="1" hangingPunct="1">
              <a:buFont typeface="Gill Sans MT" pitchFamily="34" charset="0"/>
              <a:buAutoNum type="arabicPeriod"/>
            </a:pPr>
            <a:r>
              <a:rPr lang="en-US" altLang="bg-BG" sz="2400" smtClean="0">
                <a:hlinkClick r:id="rId9" action="ppaction://hlinksldjump"/>
              </a:rPr>
              <a:t>Participation in public policy</a:t>
            </a:r>
            <a:endParaRPr lang="en-US" altLang="bg-BG" sz="2400" smtClean="0"/>
          </a:p>
          <a:p>
            <a:pPr marL="539750" indent="-457200" eaLnBrk="1" hangingPunct="1">
              <a:buFont typeface="Gill Sans MT" pitchFamily="34" charset="0"/>
              <a:buAutoNum type="arabicPeriod"/>
            </a:pPr>
            <a:r>
              <a:rPr lang="en-US" altLang="bg-BG" sz="2400" smtClean="0">
                <a:hlinkClick r:id="rId10" action="ppaction://hlinksldjump"/>
              </a:rPr>
              <a:t>Equality and freedom from discrimination</a:t>
            </a:r>
            <a:endParaRPr lang="en-US" altLang="bg-BG" sz="2400" smtClean="0"/>
          </a:p>
          <a:p>
            <a:pPr marL="539750" indent="-457200" eaLnBrk="1" hangingPunct="1">
              <a:buFont typeface="Gill Sans MT" pitchFamily="34" charset="0"/>
              <a:buAutoNum type="arabicPeriod"/>
            </a:pPr>
            <a:r>
              <a:rPr lang="en-US" altLang="bg-BG" sz="2400" smtClean="0">
                <a:hlinkClick r:id="rId11" action="ppaction://hlinksldjump"/>
              </a:rPr>
              <a:t>Effective remedy</a:t>
            </a:r>
            <a:endParaRPr lang="en-US" altLang="bg-BG" sz="2400" smtClean="0"/>
          </a:p>
          <a:p>
            <a:pPr marL="539750" indent="-457200" eaLnBrk="1" hangingPunct="1">
              <a:buFont typeface="Gill Sans MT" pitchFamily="34" charset="0"/>
              <a:buAutoNum type="arabicPeriod"/>
            </a:pPr>
            <a:endParaRPr lang="bg-BG" altLang="bg-BG" sz="2400" smtClean="0"/>
          </a:p>
        </p:txBody>
      </p:sp>
    </p:spTree>
  </p:cSld>
  <p:clrMapOvr>
    <a:masterClrMapping/>
  </p:clrMapOvr>
  <p:transition spd="slow">
    <p:cove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pPr marL="838200" indent="-838200" eaLnBrk="1" fontAlgn="auto" hangingPunct="1">
              <a:spcAft>
                <a:spcPts val="0"/>
              </a:spcAft>
              <a:defRPr/>
            </a:pPr>
            <a:r>
              <a:rPr lang="en-US" altLang="bg-BG" sz="3200" b="1" i="1" dirty="0" smtClean="0">
                <a:solidFill>
                  <a:schemeClr val="accent3"/>
                </a:solidFill>
                <a:latin typeface="Times New Roman" pitchFamily="18" charset="0"/>
              </a:rPr>
              <a:t>5.The legally incompetent patient </a:t>
            </a:r>
            <a:endParaRPr lang="bg-BG" altLang="bg-BG" sz="3200" b="1" i="1" dirty="0" smtClean="0">
              <a:solidFill>
                <a:schemeClr val="accent3"/>
              </a:solidFill>
              <a:latin typeface="Times New Roman" pitchFamily="18" charset="0"/>
            </a:endParaRPr>
          </a:p>
        </p:txBody>
      </p:sp>
      <p:sp>
        <p:nvSpPr>
          <p:cNvPr id="37891" name="Rectangle 3"/>
          <p:cNvSpPr>
            <a:spLocks noGrp="1" noChangeArrowheads="1"/>
          </p:cNvSpPr>
          <p:nvPr>
            <p:ph idx="1"/>
          </p:nvPr>
        </p:nvSpPr>
        <p:spPr/>
        <p:txBody>
          <a:bodyPr/>
          <a:lstStyle/>
          <a:p>
            <a:pPr marL="609600" indent="-609600" eaLnBrk="1" hangingPunct="1">
              <a:lnSpc>
                <a:spcPct val="80000"/>
              </a:lnSpc>
            </a:pPr>
            <a:r>
              <a:rPr lang="en-US" altLang="bg-BG" sz="2800" b="1" smtClean="0">
                <a:solidFill>
                  <a:srgbClr val="000000"/>
                </a:solidFill>
                <a:latin typeface="Times New Roman" pitchFamily="18" charset="0"/>
              </a:rPr>
              <a:t>the patient must be involved in the decision-making to the fullest extent allowed by his/her capacity;</a:t>
            </a:r>
          </a:p>
          <a:p>
            <a:pPr marL="609600" indent="-609600" eaLnBrk="1" hangingPunct="1">
              <a:lnSpc>
                <a:spcPct val="80000"/>
              </a:lnSpc>
            </a:pPr>
            <a:r>
              <a:rPr lang="en-US" altLang="bg-BG" sz="2800" b="1" smtClean="0">
                <a:solidFill>
                  <a:srgbClr val="000000"/>
                </a:solidFill>
                <a:latin typeface="Times New Roman" pitchFamily="18" charset="0"/>
              </a:rPr>
              <a:t>if the patient's legally entitled representative, or a person authorized by the patient, forbids treatment which is, in the opinion of the physician, in the patient's best interest, the physician should challenge this decision in the relevant legal or other institution. </a:t>
            </a:r>
          </a:p>
          <a:p>
            <a:pPr marL="609600" indent="-609600" eaLnBrk="1" hangingPunct="1">
              <a:lnSpc>
                <a:spcPct val="80000"/>
              </a:lnSpc>
            </a:pPr>
            <a:r>
              <a:rPr lang="en-US" altLang="bg-BG" sz="2800" b="1" smtClean="0">
                <a:solidFill>
                  <a:srgbClr val="000000"/>
                </a:solidFill>
                <a:latin typeface="Times New Roman" pitchFamily="18" charset="0"/>
              </a:rPr>
              <a:t>in case of emergency, the physician will act in the patient's best interest.</a:t>
            </a:r>
            <a:r>
              <a:rPr lang="bg-BG" altLang="bg-BG" sz="2800" b="1" smtClean="0">
                <a:solidFill>
                  <a:srgbClr val="000000"/>
                </a:solidFill>
                <a:latin typeface="Times New Roman" pitchFamily="18" charset="0"/>
              </a:rPr>
              <a:t> </a:t>
            </a:r>
          </a:p>
        </p:txBody>
      </p:sp>
      <p:sp>
        <p:nvSpPr>
          <p:cNvPr id="4" name="Текстово поле 3"/>
          <p:cNvSpPr txBox="1"/>
          <p:nvPr/>
        </p:nvSpPr>
        <p:spPr>
          <a:xfrm>
            <a:off x="4572000" y="44624"/>
            <a:ext cx="4608512" cy="461665"/>
          </a:xfrm>
          <a:prstGeom prst="rect">
            <a:avLst/>
          </a:prstGeom>
          <a:noFill/>
        </p:spPr>
        <p:txBody>
          <a:bodyPr wrap="square" rtlCol="0">
            <a:spAutoFit/>
          </a:bodyPr>
          <a:lstStyle/>
          <a:p>
            <a:pPr algn="r"/>
            <a:r>
              <a:rPr lang="en-US" sz="2400" dirty="0" smtClean="0">
                <a:effectLst>
                  <a:outerShdw blurRad="38100" dist="38100" dir="2700000" algn="tl">
                    <a:srgbClr val="000000">
                      <a:alpha val="43137"/>
                    </a:srgbClr>
                  </a:outerShdw>
                </a:effectLst>
              </a:rPr>
              <a:t>Lisbon Declaration</a:t>
            </a:r>
            <a:endParaRPr lang="bg-BG" sz="2400" dirty="0">
              <a:effectLst>
                <a:outerShdw blurRad="38100" dist="38100" dir="2700000" algn="tl">
                  <a:srgbClr val="000000">
                    <a:alpha val="43137"/>
                  </a:srgbClr>
                </a:outerShdw>
              </a:effectLst>
            </a:endParaRPr>
          </a:p>
        </p:txBody>
      </p:sp>
    </p:spTree>
  </p:cSld>
  <p:clrMapOvr>
    <a:masterClrMapping/>
  </p:clrMapOvr>
  <p:transition spd="slow">
    <p:cove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a:xfrm>
            <a:off x="1331913" y="274638"/>
            <a:ext cx="7499350" cy="1143000"/>
          </a:xfrm>
        </p:spPr>
        <p:txBody>
          <a:bodyPr/>
          <a:lstStyle/>
          <a:p>
            <a:pPr marL="838200" indent="-838200" eaLnBrk="1" fontAlgn="auto" hangingPunct="1">
              <a:spcAft>
                <a:spcPts val="0"/>
              </a:spcAft>
              <a:defRPr/>
            </a:pPr>
            <a:r>
              <a:rPr lang="en-US" altLang="bg-BG" sz="3200" b="1" i="1" dirty="0" smtClean="0">
                <a:solidFill>
                  <a:schemeClr val="accent3"/>
                </a:solidFill>
                <a:latin typeface="Times New Roman" pitchFamily="18" charset="0"/>
              </a:rPr>
              <a:t>6. Procedures against the patient's will</a:t>
            </a:r>
            <a:endParaRPr lang="bg-BG" altLang="bg-BG" sz="3200" b="1" i="1" dirty="0" smtClean="0">
              <a:solidFill>
                <a:schemeClr val="accent3"/>
              </a:solidFill>
              <a:latin typeface="Times New Roman" pitchFamily="18" charset="0"/>
            </a:endParaRPr>
          </a:p>
        </p:txBody>
      </p:sp>
      <p:sp>
        <p:nvSpPr>
          <p:cNvPr id="38915" name="Rectangle 3"/>
          <p:cNvSpPr>
            <a:spLocks noGrp="1" noChangeArrowheads="1"/>
          </p:cNvSpPr>
          <p:nvPr>
            <p:ph idx="1"/>
          </p:nvPr>
        </p:nvSpPr>
        <p:spPr>
          <a:xfrm>
            <a:off x="1187450" y="2554288"/>
            <a:ext cx="7200900" cy="2962275"/>
          </a:xfrm>
        </p:spPr>
        <p:txBody>
          <a:bodyPr/>
          <a:lstStyle/>
          <a:p>
            <a:pPr algn="ctr" eaLnBrk="1" hangingPunct="1">
              <a:buFontTx/>
              <a:buNone/>
            </a:pPr>
            <a:r>
              <a:rPr lang="en-US" altLang="bg-BG" b="1" smtClean="0">
                <a:solidFill>
                  <a:srgbClr val="000000"/>
                </a:solidFill>
                <a:latin typeface="Times New Roman" pitchFamily="18" charset="0"/>
              </a:rPr>
              <a:t>Can be carried out only in exceptional cases, if specifically permitted by law and conforming to the principles of medical ethics.</a:t>
            </a:r>
            <a:endParaRPr lang="bg-BG" altLang="bg-BG" b="1" smtClean="0">
              <a:solidFill>
                <a:srgbClr val="000000"/>
              </a:solidFill>
              <a:latin typeface="Times New Roman" pitchFamily="18" charset="0"/>
            </a:endParaRPr>
          </a:p>
        </p:txBody>
      </p:sp>
      <p:sp>
        <p:nvSpPr>
          <p:cNvPr id="4" name="Текстово поле 3"/>
          <p:cNvSpPr txBox="1"/>
          <p:nvPr/>
        </p:nvSpPr>
        <p:spPr>
          <a:xfrm>
            <a:off x="4572000" y="44624"/>
            <a:ext cx="4608512" cy="461665"/>
          </a:xfrm>
          <a:prstGeom prst="rect">
            <a:avLst/>
          </a:prstGeom>
          <a:noFill/>
        </p:spPr>
        <p:txBody>
          <a:bodyPr wrap="square" rtlCol="0">
            <a:spAutoFit/>
          </a:bodyPr>
          <a:lstStyle/>
          <a:p>
            <a:pPr algn="r"/>
            <a:r>
              <a:rPr lang="en-US" sz="2400" dirty="0" smtClean="0">
                <a:effectLst>
                  <a:outerShdw blurRad="38100" dist="38100" dir="2700000" algn="tl">
                    <a:srgbClr val="000000">
                      <a:alpha val="43137"/>
                    </a:srgbClr>
                  </a:outerShdw>
                </a:effectLst>
              </a:rPr>
              <a:t>Lisbon Declaration</a:t>
            </a:r>
            <a:endParaRPr lang="bg-BG" sz="2400" dirty="0">
              <a:effectLst>
                <a:outerShdw blurRad="38100" dist="38100" dir="2700000" algn="tl">
                  <a:srgbClr val="000000">
                    <a:alpha val="43137"/>
                  </a:srgbClr>
                </a:outerShdw>
              </a:effectLst>
            </a:endParaRPr>
          </a:p>
        </p:txBody>
      </p:sp>
    </p:spTree>
  </p:cSld>
  <p:clrMapOvr>
    <a:masterClrMapping/>
  </p:clrMapOvr>
  <p:transition spd="slow">
    <p:cove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normAutofit/>
          </a:bodyPr>
          <a:lstStyle/>
          <a:p>
            <a:pPr eaLnBrk="1" fontAlgn="auto" hangingPunct="1">
              <a:spcAft>
                <a:spcPts val="0"/>
              </a:spcAft>
              <a:defRPr/>
            </a:pPr>
            <a:r>
              <a:rPr lang="en-US" altLang="bg-BG" sz="3200" b="1" i="1" dirty="0" smtClean="0">
                <a:solidFill>
                  <a:schemeClr val="accent3"/>
                </a:solidFill>
                <a:latin typeface="Times New Roman" pitchFamily="18" charset="0"/>
              </a:rPr>
              <a:t>7. Right to information</a:t>
            </a:r>
            <a:r>
              <a:rPr lang="en-US" altLang="bg-BG" sz="3200" b="1" dirty="0" smtClean="0">
                <a:solidFill>
                  <a:schemeClr val="accent3"/>
                </a:solidFill>
                <a:latin typeface="Times New Roman" pitchFamily="18" charset="0"/>
              </a:rPr>
              <a:t> </a:t>
            </a:r>
            <a:endParaRPr lang="bg-BG" altLang="bg-BG" sz="3200" b="1" dirty="0" smtClean="0">
              <a:solidFill>
                <a:schemeClr val="accent3"/>
              </a:solidFill>
              <a:latin typeface="Times New Roman" pitchFamily="18" charset="0"/>
            </a:endParaRPr>
          </a:p>
        </p:txBody>
      </p:sp>
      <p:sp>
        <p:nvSpPr>
          <p:cNvPr id="133123" name="Rectangle 3"/>
          <p:cNvSpPr>
            <a:spLocks noGrp="1" noChangeArrowheads="1"/>
          </p:cNvSpPr>
          <p:nvPr>
            <p:ph idx="1"/>
          </p:nvPr>
        </p:nvSpPr>
        <p:spPr/>
        <p:txBody>
          <a:bodyPr>
            <a:normAutofit lnSpcReduction="10000"/>
          </a:bodyPr>
          <a:lstStyle/>
          <a:p>
            <a:pPr marL="609600" indent="-609600" eaLnBrk="1" fontAlgn="auto" hangingPunct="1">
              <a:spcAft>
                <a:spcPts val="0"/>
              </a:spcAft>
              <a:buFont typeface="Wingdings 2"/>
              <a:buChar char=""/>
              <a:defRPr/>
            </a:pPr>
            <a:r>
              <a:rPr lang="en-US" altLang="bg-BG" sz="2800" b="1" dirty="0" smtClean="0">
                <a:solidFill>
                  <a:srgbClr val="000000"/>
                </a:solidFill>
                <a:latin typeface="Times New Roman" pitchFamily="18" charset="0"/>
              </a:rPr>
              <a:t>Exceptionally, </a:t>
            </a:r>
            <a:r>
              <a:rPr lang="en-US" altLang="bg-BG" sz="2800" b="1" u="sng" dirty="0" smtClean="0">
                <a:solidFill>
                  <a:schemeClr val="accent3">
                    <a:lumMod val="75000"/>
                  </a:schemeClr>
                </a:solidFill>
                <a:latin typeface="Times New Roman" pitchFamily="18" charset="0"/>
              </a:rPr>
              <a:t>information may be withheld </a:t>
            </a:r>
            <a:r>
              <a:rPr lang="en-US" altLang="bg-BG" sz="2800" b="1" dirty="0" smtClean="0">
                <a:solidFill>
                  <a:srgbClr val="000000"/>
                </a:solidFill>
                <a:latin typeface="Times New Roman" pitchFamily="18" charset="0"/>
              </a:rPr>
              <a:t>from the patient when there is good reason to believe that this information would create a serious hazard to his/her life or health.</a:t>
            </a:r>
          </a:p>
          <a:p>
            <a:pPr marL="609600" indent="-609600" eaLnBrk="1" fontAlgn="auto" hangingPunct="1">
              <a:spcAft>
                <a:spcPts val="0"/>
              </a:spcAft>
              <a:buFont typeface="Wingdings 2"/>
              <a:buChar char=""/>
              <a:defRPr/>
            </a:pPr>
            <a:r>
              <a:rPr lang="en-US" altLang="bg-BG" sz="2800" b="1" dirty="0" smtClean="0">
                <a:solidFill>
                  <a:srgbClr val="000000"/>
                </a:solidFill>
                <a:latin typeface="Times New Roman" pitchFamily="18" charset="0"/>
              </a:rPr>
              <a:t>The patient has </a:t>
            </a:r>
            <a:r>
              <a:rPr lang="en-US" altLang="bg-BG" sz="2800" b="1" u="sng" dirty="0" smtClean="0">
                <a:solidFill>
                  <a:srgbClr val="800000"/>
                </a:solidFill>
                <a:latin typeface="Times New Roman" pitchFamily="18" charset="0"/>
              </a:rPr>
              <a:t>the right not to be informed</a:t>
            </a:r>
            <a:r>
              <a:rPr lang="en-US" altLang="bg-BG" sz="2800" b="1" u="sng" dirty="0" smtClean="0">
                <a:solidFill>
                  <a:srgbClr val="000000"/>
                </a:solidFill>
                <a:latin typeface="Times New Roman" pitchFamily="18" charset="0"/>
              </a:rPr>
              <a:t> </a:t>
            </a:r>
            <a:r>
              <a:rPr lang="en-US" altLang="bg-BG" sz="2800" b="1" dirty="0" smtClean="0">
                <a:solidFill>
                  <a:srgbClr val="000000"/>
                </a:solidFill>
                <a:latin typeface="Times New Roman" pitchFamily="18" charset="0"/>
              </a:rPr>
              <a:t>on his/her explicit request, unless required for the protection of another person's life. </a:t>
            </a:r>
          </a:p>
          <a:p>
            <a:pPr marL="609600" indent="-609600" eaLnBrk="1" fontAlgn="auto" hangingPunct="1">
              <a:spcAft>
                <a:spcPts val="0"/>
              </a:spcAft>
              <a:buFont typeface="Wingdings 2"/>
              <a:buChar char=""/>
              <a:defRPr/>
            </a:pPr>
            <a:r>
              <a:rPr lang="en-US" altLang="bg-BG" sz="2800" b="1" dirty="0" smtClean="0">
                <a:solidFill>
                  <a:srgbClr val="000000"/>
                </a:solidFill>
                <a:latin typeface="Times New Roman" pitchFamily="18" charset="0"/>
              </a:rPr>
              <a:t>The patient has the right to choose who, if anyone, should be informed on his/her behalf.</a:t>
            </a:r>
            <a:endParaRPr lang="bg-BG" altLang="bg-BG" sz="2800" b="1" dirty="0" smtClean="0">
              <a:solidFill>
                <a:srgbClr val="000000"/>
              </a:solidFill>
              <a:latin typeface="Times New Roman" pitchFamily="18" charset="0"/>
            </a:endParaRPr>
          </a:p>
        </p:txBody>
      </p:sp>
      <p:sp>
        <p:nvSpPr>
          <p:cNvPr id="2" name="Бутон: връщане 1">
            <a:hlinkClick r:id="rId2" action="ppaction://hlinksldjump" highlightClick="1"/>
          </p:cNvPr>
          <p:cNvSpPr/>
          <p:nvPr/>
        </p:nvSpPr>
        <p:spPr>
          <a:xfrm>
            <a:off x="8316416" y="6093296"/>
            <a:ext cx="827584" cy="764704"/>
          </a:xfrm>
          <a:prstGeom prst="actionButtonReturn">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bg-BG"/>
          </a:p>
        </p:txBody>
      </p:sp>
      <p:sp>
        <p:nvSpPr>
          <p:cNvPr id="5" name="Текстово поле 4"/>
          <p:cNvSpPr txBox="1"/>
          <p:nvPr/>
        </p:nvSpPr>
        <p:spPr>
          <a:xfrm>
            <a:off x="4572000" y="44624"/>
            <a:ext cx="4608512" cy="461665"/>
          </a:xfrm>
          <a:prstGeom prst="rect">
            <a:avLst/>
          </a:prstGeom>
          <a:noFill/>
        </p:spPr>
        <p:txBody>
          <a:bodyPr wrap="square" rtlCol="0">
            <a:spAutoFit/>
          </a:bodyPr>
          <a:lstStyle/>
          <a:p>
            <a:pPr algn="r"/>
            <a:r>
              <a:rPr lang="en-US" sz="2400" dirty="0" smtClean="0">
                <a:effectLst>
                  <a:outerShdw blurRad="38100" dist="38100" dir="2700000" algn="tl">
                    <a:srgbClr val="000000">
                      <a:alpha val="43137"/>
                    </a:srgbClr>
                  </a:outerShdw>
                </a:effectLst>
              </a:rPr>
              <a:t>Lisbon Declaration</a:t>
            </a:r>
            <a:endParaRPr lang="bg-BG" sz="2400" dirty="0">
              <a:effectLst>
                <a:outerShdw blurRad="38100" dist="38100" dir="2700000" algn="tl">
                  <a:srgbClr val="000000">
                    <a:alpha val="43137"/>
                  </a:srgbClr>
                </a:outerShdw>
              </a:effectLst>
            </a:endParaRPr>
          </a:p>
        </p:txBody>
      </p:sp>
    </p:spTree>
  </p:cSld>
  <p:clrMapOvr>
    <a:masterClrMapping/>
  </p:clrMapOvr>
  <p:transition spd="slow">
    <p:cove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pPr marL="838200" indent="-838200" eaLnBrk="1" fontAlgn="auto" hangingPunct="1">
              <a:spcAft>
                <a:spcPts val="0"/>
              </a:spcAft>
              <a:defRPr/>
            </a:pPr>
            <a:r>
              <a:rPr lang="en-US" altLang="bg-BG" sz="3200" b="1" i="1" dirty="0" smtClean="0">
                <a:solidFill>
                  <a:schemeClr val="accent3">
                    <a:lumMod val="75000"/>
                  </a:schemeClr>
                </a:solidFill>
                <a:latin typeface="Times New Roman" pitchFamily="18" charset="0"/>
              </a:rPr>
              <a:t>8. Right to confidentiality</a:t>
            </a:r>
            <a:r>
              <a:rPr lang="en-US" altLang="bg-BG" sz="3200" dirty="0" smtClean="0">
                <a:solidFill>
                  <a:schemeClr val="accent3">
                    <a:lumMod val="75000"/>
                  </a:schemeClr>
                </a:solidFill>
                <a:latin typeface="Times New Roman" pitchFamily="18" charset="0"/>
              </a:rPr>
              <a:t> </a:t>
            </a:r>
            <a:endParaRPr lang="bg-BG" altLang="bg-BG" sz="3200" dirty="0" smtClean="0">
              <a:solidFill>
                <a:schemeClr val="accent3">
                  <a:lumMod val="75000"/>
                </a:schemeClr>
              </a:solidFill>
              <a:latin typeface="Times New Roman" pitchFamily="18" charset="0"/>
            </a:endParaRPr>
          </a:p>
        </p:txBody>
      </p:sp>
      <p:sp>
        <p:nvSpPr>
          <p:cNvPr id="40963" name="Rectangle 3"/>
          <p:cNvSpPr>
            <a:spLocks noGrp="1" noChangeArrowheads="1"/>
          </p:cNvSpPr>
          <p:nvPr>
            <p:ph idx="1"/>
          </p:nvPr>
        </p:nvSpPr>
        <p:spPr>
          <a:xfrm>
            <a:off x="1116013" y="1905000"/>
            <a:ext cx="7570787" cy="4114800"/>
          </a:xfrm>
        </p:spPr>
        <p:txBody>
          <a:bodyPr/>
          <a:lstStyle/>
          <a:p>
            <a:pPr marL="609600" indent="-609600" eaLnBrk="1" hangingPunct="1"/>
            <a:r>
              <a:rPr lang="en-US" altLang="bg-BG" sz="2800" b="1" smtClean="0">
                <a:solidFill>
                  <a:srgbClr val="000000"/>
                </a:solidFill>
                <a:latin typeface="Times New Roman" pitchFamily="18" charset="0"/>
              </a:rPr>
              <a:t>descendants may have a right of access to information that would inform them of their health risks;</a:t>
            </a:r>
          </a:p>
          <a:p>
            <a:pPr marL="609600" indent="-609600" eaLnBrk="1" hangingPunct="1"/>
            <a:r>
              <a:rPr lang="en-US" altLang="bg-BG" sz="2800" b="1" smtClean="0">
                <a:solidFill>
                  <a:srgbClr val="000000"/>
                </a:solidFill>
                <a:latin typeface="Times New Roman" pitchFamily="18" charset="0"/>
              </a:rPr>
              <a:t>confidential information can only be disclosed if the patient gives explicit consent or if expressly provided for in the law; </a:t>
            </a:r>
          </a:p>
          <a:p>
            <a:pPr marL="609600" indent="-609600" eaLnBrk="1" hangingPunct="1"/>
            <a:r>
              <a:rPr lang="en-US" altLang="bg-BG" sz="2800" b="1" smtClean="0">
                <a:solidFill>
                  <a:srgbClr val="000000"/>
                </a:solidFill>
                <a:latin typeface="Times New Roman" pitchFamily="18" charset="0"/>
              </a:rPr>
              <a:t>All identifiable patient data must be protected. The protection of the data must be appropriate to the manner of its storage. </a:t>
            </a:r>
            <a:endParaRPr lang="bg-BG" altLang="bg-BG" sz="2800" b="1" smtClean="0">
              <a:solidFill>
                <a:srgbClr val="000000"/>
              </a:solidFill>
              <a:latin typeface="Times New Roman" pitchFamily="18" charset="0"/>
            </a:endParaRPr>
          </a:p>
        </p:txBody>
      </p:sp>
      <p:sp>
        <p:nvSpPr>
          <p:cNvPr id="4" name="Текстово поле 3"/>
          <p:cNvSpPr txBox="1"/>
          <p:nvPr/>
        </p:nvSpPr>
        <p:spPr>
          <a:xfrm>
            <a:off x="4572000" y="44624"/>
            <a:ext cx="4608512" cy="461665"/>
          </a:xfrm>
          <a:prstGeom prst="rect">
            <a:avLst/>
          </a:prstGeom>
          <a:noFill/>
        </p:spPr>
        <p:txBody>
          <a:bodyPr wrap="square" rtlCol="0">
            <a:spAutoFit/>
          </a:bodyPr>
          <a:lstStyle/>
          <a:p>
            <a:pPr algn="r"/>
            <a:r>
              <a:rPr lang="en-US" sz="2400" dirty="0" smtClean="0">
                <a:effectLst>
                  <a:outerShdw blurRad="38100" dist="38100" dir="2700000" algn="tl">
                    <a:srgbClr val="000000">
                      <a:alpha val="43137"/>
                    </a:srgbClr>
                  </a:outerShdw>
                </a:effectLst>
              </a:rPr>
              <a:t>Lisbon Declaration</a:t>
            </a:r>
            <a:endParaRPr lang="bg-BG" sz="2400" dirty="0">
              <a:effectLst>
                <a:outerShdw blurRad="38100" dist="38100" dir="2700000" algn="tl">
                  <a:srgbClr val="000000">
                    <a:alpha val="43137"/>
                  </a:srgbClr>
                </a:outerShdw>
              </a:effectLst>
            </a:endParaRPr>
          </a:p>
        </p:txBody>
      </p:sp>
    </p:spTree>
  </p:cSld>
  <p:clrMapOvr>
    <a:masterClrMapping/>
  </p:clrMapOvr>
  <p:transition spd="slow">
    <p:cove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a:xfrm>
            <a:off x="1454150" y="260350"/>
            <a:ext cx="7654925" cy="1384300"/>
          </a:xfrm>
        </p:spPr>
        <p:txBody>
          <a:bodyPr/>
          <a:lstStyle/>
          <a:p>
            <a:pPr marL="838200" indent="-838200" eaLnBrk="1" fontAlgn="auto" hangingPunct="1">
              <a:spcAft>
                <a:spcPts val="0"/>
              </a:spcAft>
              <a:defRPr/>
            </a:pPr>
            <a:r>
              <a:rPr lang="en-US" altLang="bg-BG" sz="3200" b="1" i="1" dirty="0" smtClean="0">
                <a:solidFill>
                  <a:schemeClr val="accent3">
                    <a:lumMod val="75000"/>
                  </a:schemeClr>
                </a:solidFill>
                <a:latin typeface="Times New Roman" pitchFamily="18" charset="0"/>
              </a:rPr>
              <a:t>9. Right to Health Education</a:t>
            </a:r>
            <a:r>
              <a:rPr lang="en-US" altLang="bg-BG" sz="3200" dirty="0" smtClean="0">
                <a:solidFill>
                  <a:schemeClr val="accent3">
                    <a:lumMod val="75000"/>
                  </a:schemeClr>
                </a:solidFill>
                <a:latin typeface="Times New Roman" pitchFamily="18" charset="0"/>
              </a:rPr>
              <a:t> </a:t>
            </a:r>
            <a:endParaRPr lang="bg-BG" altLang="bg-BG" sz="3200" dirty="0" smtClean="0">
              <a:solidFill>
                <a:schemeClr val="accent3">
                  <a:lumMod val="75000"/>
                </a:schemeClr>
              </a:solidFill>
              <a:latin typeface="Times New Roman" pitchFamily="18" charset="0"/>
            </a:endParaRPr>
          </a:p>
        </p:txBody>
      </p:sp>
      <p:sp>
        <p:nvSpPr>
          <p:cNvPr id="41987" name="Rectangle 3"/>
          <p:cNvSpPr>
            <a:spLocks noGrp="1" noChangeArrowheads="1"/>
          </p:cNvSpPr>
          <p:nvPr>
            <p:ph idx="1"/>
          </p:nvPr>
        </p:nvSpPr>
        <p:spPr>
          <a:xfrm>
            <a:off x="1403350" y="1905000"/>
            <a:ext cx="7283450" cy="4114800"/>
          </a:xfrm>
        </p:spPr>
        <p:txBody>
          <a:bodyPr/>
          <a:lstStyle/>
          <a:p>
            <a:pPr eaLnBrk="1" hangingPunct="1"/>
            <a:r>
              <a:rPr lang="en-US" altLang="bg-BG" sz="2800" b="1" smtClean="0">
                <a:solidFill>
                  <a:srgbClr val="000000"/>
                </a:solidFill>
                <a:latin typeface="Times New Roman" pitchFamily="18" charset="0"/>
              </a:rPr>
              <a:t>The education should include information about healthy lifestyles and about methods of prevention and early detection of illnesses. </a:t>
            </a:r>
          </a:p>
          <a:p>
            <a:pPr eaLnBrk="1" hangingPunct="1"/>
            <a:r>
              <a:rPr lang="en-US" altLang="bg-BG" sz="2800" b="1" smtClean="0">
                <a:solidFill>
                  <a:srgbClr val="000000"/>
                </a:solidFill>
                <a:latin typeface="Times New Roman" pitchFamily="18" charset="0"/>
              </a:rPr>
              <a:t>The personal responsibility of everybody for his/her own health should be stressed. </a:t>
            </a:r>
          </a:p>
          <a:p>
            <a:pPr eaLnBrk="1" hangingPunct="1"/>
            <a:r>
              <a:rPr lang="en-US" altLang="bg-BG" sz="2800" b="1" smtClean="0">
                <a:solidFill>
                  <a:srgbClr val="000000"/>
                </a:solidFill>
                <a:latin typeface="Times New Roman" pitchFamily="18" charset="0"/>
              </a:rPr>
              <a:t>Physicians have an obligation to participate actively in educational efforts.</a:t>
            </a:r>
            <a:endParaRPr lang="bg-BG" altLang="bg-BG" sz="2800" b="1" smtClean="0">
              <a:solidFill>
                <a:srgbClr val="000000"/>
              </a:solidFill>
              <a:latin typeface="Times New Roman" pitchFamily="18" charset="0"/>
            </a:endParaRPr>
          </a:p>
        </p:txBody>
      </p:sp>
      <p:sp>
        <p:nvSpPr>
          <p:cNvPr id="4" name="Текстово поле 3"/>
          <p:cNvSpPr txBox="1"/>
          <p:nvPr/>
        </p:nvSpPr>
        <p:spPr>
          <a:xfrm>
            <a:off x="4572000" y="44624"/>
            <a:ext cx="4608512" cy="461665"/>
          </a:xfrm>
          <a:prstGeom prst="rect">
            <a:avLst/>
          </a:prstGeom>
          <a:noFill/>
        </p:spPr>
        <p:txBody>
          <a:bodyPr wrap="square" rtlCol="0">
            <a:spAutoFit/>
          </a:bodyPr>
          <a:lstStyle/>
          <a:p>
            <a:pPr algn="r"/>
            <a:r>
              <a:rPr lang="en-US" sz="2400" dirty="0" smtClean="0">
                <a:effectLst>
                  <a:outerShdw blurRad="38100" dist="38100" dir="2700000" algn="tl">
                    <a:srgbClr val="000000">
                      <a:alpha val="43137"/>
                    </a:srgbClr>
                  </a:outerShdw>
                </a:effectLst>
              </a:rPr>
              <a:t>Lisbon Declaration</a:t>
            </a:r>
            <a:endParaRPr lang="bg-BG" sz="2400" dirty="0">
              <a:effectLst>
                <a:outerShdw blurRad="38100" dist="38100" dir="2700000" algn="tl">
                  <a:srgbClr val="000000">
                    <a:alpha val="43137"/>
                  </a:srgbClr>
                </a:outerShdw>
              </a:effectLst>
            </a:endParaRPr>
          </a:p>
        </p:txBody>
      </p:sp>
    </p:spTree>
  </p:cSld>
  <p:clrMapOvr>
    <a:masterClrMapping/>
  </p:clrMapOvr>
  <p:transition spd="slow">
    <p:cove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p:txBody>
          <a:bodyPr/>
          <a:lstStyle/>
          <a:p>
            <a:pPr eaLnBrk="1" fontAlgn="auto" hangingPunct="1">
              <a:spcAft>
                <a:spcPts val="0"/>
              </a:spcAft>
              <a:defRPr/>
            </a:pPr>
            <a:r>
              <a:rPr lang="en-US" altLang="bg-BG" sz="3200" b="1" i="1" dirty="0" smtClean="0">
                <a:solidFill>
                  <a:schemeClr val="accent3">
                    <a:lumMod val="75000"/>
                  </a:schemeClr>
                </a:solidFill>
                <a:latin typeface="Times New Roman" pitchFamily="18" charset="0"/>
              </a:rPr>
              <a:t>10. Right to dignity</a:t>
            </a:r>
            <a:r>
              <a:rPr lang="en-US" altLang="bg-BG" sz="3200" dirty="0" smtClean="0">
                <a:solidFill>
                  <a:schemeClr val="accent3">
                    <a:lumMod val="75000"/>
                  </a:schemeClr>
                </a:solidFill>
                <a:latin typeface="Times New Roman" pitchFamily="18" charset="0"/>
              </a:rPr>
              <a:t> </a:t>
            </a:r>
            <a:endParaRPr lang="bg-BG" altLang="bg-BG" sz="3200" dirty="0" smtClean="0">
              <a:solidFill>
                <a:schemeClr val="accent3">
                  <a:lumMod val="75000"/>
                </a:schemeClr>
              </a:solidFill>
              <a:latin typeface="Times New Roman" pitchFamily="18" charset="0"/>
            </a:endParaRPr>
          </a:p>
        </p:txBody>
      </p:sp>
      <p:sp>
        <p:nvSpPr>
          <p:cNvPr id="43011" name="Rectangle 3"/>
          <p:cNvSpPr>
            <a:spLocks noGrp="1" noChangeArrowheads="1"/>
          </p:cNvSpPr>
          <p:nvPr>
            <p:ph idx="1"/>
          </p:nvPr>
        </p:nvSpPr>
        <p:spPr>
          <a:xfrm>
            <a:off x="1042988" y="1905000"/>
            <a:ext cx="7643812" cy="4114800"/>
          </a:xfrm>
        </p:spPr>
        <p:txBody>
          <a:bodyPr/>
          <a:lstStyle/>
          <a:p>
            <a:pPr marL="990600" lvl="1" indent="-533400" eaLnBrk="1" hangingPunct="1">
              <a:buClr>
                <a:schemeClr val="hlink"/>
              </a:buClr>
              <a:buFontTx/>
              <a:buChar char="•"/>
            </a:pPr>
            <a:r>
              <a:rPr lang="en-US" altLang="bg-BG" b="1" smtClean="0">
                <a:solidFill>
                  <a:srgbClr val="000000"/>
                </a:solidFill>
                <a:latin typeface="Times New Roman" pitchFamily="18" charset="0"/>
              </a:rPr>
              <a:t>The patient is entitled to relief of his/her suffering according to the current state of knowledge.</a:t>
            </a:r>
          </a:p>
          <a:p>
            <a:pPr marL="990600" lvl="1" indent="-533400" eaLnBrk="1" hangingPunct="1">
              <a:buClr>
                <a:schemeClr val="hlink"/>
              </a:buClr>
              <a:buFontTx/>
              <a:buChar char="•"/>
            </a:pPr>
            <a:r>
              <a:rPr lang="en-US" altLang="bg-BG" b="1" smtClean="0">
                <a:solidFill>
                  <a:srgbClr val="000000"/>
                </a:solidFill>
                <a:latin typeface="Times New Roman" pitchFamily="18" charset="0"/>
              </a:rPr>
              <a:t>The patient is entitled to humane terminal care and to be provided with all available assistance in making dying as dignified and comfortable as possible.</a:t>
            </a:r>
            <a:endParaRPr lang="bg-BG" altLang="bg-BG" b="1" smtClean="0">
              <a:solidFill>
                <a:srgbClr val="000000"/>
              </a:solidFill>
              <a:latin typeface="Times New Roman" pitchFamily="18" charset="0"/>
            </a:endParaRPr>
          </a:p>
        </p:txBody>
      </p:sp>
      <p:sp>
        <p:nvSpPr>
          <p:cNvPr id="4" name="Текстово поле 3"/>
          <p:cNvSpPr txBox="1"/>
          <p:nvPr/>
        </p:nvSpPr>
        <p:spPr>
          <a:xfrm>
            <a:off x="4572000" y="44624"/>
            <a:ext cx="4608512" cy="461665"/>
          </a:xfrm>
          <a:prstGeom prst="rect">
            <a:avLst/>
          </a:prstGeom>
          <a:noFill/>
        </p:spPr>
        <p:txBody>
          <a:bodyPr wrap="square" rtlCol="0">
            <a:spAutoFit/>
          </a:bodyPr>
          <a:lstStyle/>
          <a:p>
            <a:pPr algn="r"/>
            <a:r>
              <a:rPr lang="en-US" sz="2400" dirty="0" smtClean="0">
                <a:effectLst>
                  <a:outerShdw blurRad="38100" dist="38100" dir="2700000" algn="tl">
                    <a:srgbClr val="000000">
                      <a:alpha val="43137"/>
                    </a:srgbClr>
                  </a:outerShdw>
                </a:effectLst>
              </a:rPr>
              <a:t>Lisbon Declaration</a:t>
            </a:r>
            <a:endParaRPr lang="bg-BG" sz="2400" dirty="0">
              <a:effectLst>
                <a:outerShdw blurRad="38100" dist="38100" dir="2700000" algn="tl">
                  <a:srgbClr val="000000">
                    <a:alpha val="43137"/>
                  </a:srgbClr>
                </a:outerShdw>
              </a:effectLst>
            </a:endParaRPr>
          </a:p>
        </p:txBody>
      </p:sp>
    </p:spTree>
  </p:cSld>
  <p:clrMapOvr>
    <a:masterClrMapping/>
  </p:clrMapOvr>
  <p:transition spd="slow">
    <p:cove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lstStyle/>
          <a:p>
            <a:pPr marL="838200" indent="-838200" eaLnBrk="1" fontAlgn="auto" hangingPunct="1">
              <a:spcAft>
                <a:spcPts val="0"/>
              </a:spcAft>
              <a:defRPr/>
            </a:pPr>
            <a:r>
              <a:rPr lang="en-US" altLang="bg-BG" sz="3200" b="1" i="1" dirty="0" smtClean="0">
                <a:solidFill>
                  <a:schemeClr val="accent3">
                    <a:lumMod val="75000"/>
                  </a:schemeClr>
                </a:solidFill>
                <a:latin typeface="Times New Roman" pitchFamily="18" charset="0"/>
              </a:rPr>
              <a:t>11. Right to religious assistance</a:t>
            </a:r>
            <a:r>
              <a:rPr lang="en-US" altLang="bg-BG" sz="3200" dirty="0" smtClean="0">
                <a:solidFill>
                  <a:schemeClr val="accent3">
                    <a:lumMod val="75000"/>
                  </a:schemeClr>
                </a:solidFill>
                <a:latin typeface="Times New Roman" pitchFamily="18" charset="0"/>
              </a:rPr>
              <a:t> </a:t>
            </a:r>
            <a:endParaRPr lang="bg-BG" altLang="bg-BG" sz="3200" dirty="0" smtClean="0">
              <a:solidFill>
                <a:schemeClr val="accent3">
                  <a:lumMod val="75000"/>
                </a:schemeClr>
              </a:solidFill>
              <a:latin typeface="Times New Roman" pitchFamily="18" charset="0"/>
            </a:endParaRPr>
          </a:p>
        </p:txBody>
      </p:sp>
      <p:sp>
        <p:nvSpPr>
          <p:cNvPr id="44035" name="Rectangle 3"/>
          <p:cNvSpPr>
            <a:spLocks noGrp="1" noChangeArrowheads="1"/>
          </p:cNvSpPr>
          <p:nvPr>
            <p:ph idx="1"/>
          </p:nvPr>
        </p:nvSpPr>
        <p:spPr>
          <a:xfrm>
            <a:off x="1331913" y="2265363"/>
            <a:ext cx="7354887" cy="2603500"/>
          </a:xfrm>
        </p:spPr>
        <p:txBody>
          <a:bodyPr/>
          <a:lstStyle/>
          <a:p>
            <a:pPr algn="ctr" eaLnBrk="1" hangingPunct="1">
              <a:buFontTx/>
              <a:buNone/>
            </a:pPr>
            <a:r>
              <a:rPr lang="en-US" altLang="bg-BG" b="1" smtClean="0">
                <a:solidFill>
                  <a:srgbClr val="000000"/>
                </a:solidFill>
                <a:latin typeface="Times New Roman" pitchFamily="18" charset="0"/>
              </a:rPr>
              <a:t>The patient has the right to receive or to decline spiritual and moral comfort including the help of a minister of his/her chosen religion.</a:t>
            </a:r>
            <a:endParaRPr lang="bg-BG" altLang="bg-BG" b="1" smtClean="0">
              <a:solidFill>
                <a:srgbClr val="000000"/>
              </a:solidFill>
              <a:latin typeface="Times New Roman" pitchFamily="18" charset="0"/>
            </a:endParaRPr>
          </a:p>
        </p:txBody>
      </p:sp>
      <p:sp>
        <p:nvSpPr>
          <p:cNvPr id="4" name="Текстово поле 3"/>
          <p:cNvSpPr txBox="1"/>
          <p:nvPr/>
        </p:nvSpPr>
        <p:spPr>
          <a:xfrm>
            <a:off x="4572000" y="44624"/>
            <a:ext cx="4608512" cy="461665"/>
          </a:xfrm>
          <a:prstGeom prst="rect">
            <a:avLst/>
          </a:prstGeom>
          <a:noFill/>
        </p:spPr>
        <p:txBody>
          <a:bodyPr wrap="square" rtlCol="0">
            <a:spAutoFit/>
          </a:bodyPr>
          <a:lstStyle/>
          <a:p>
            <a:pPr algn="r"/>
            <a:r>
              <a:rPr lang="en-US" sz="2400" dirty="0" smtClean="0">
                <a:effectLst>
                  <a:outerShdw blurRad="38100" dist="38100" dir="2700000" algn="tl">
                    <a:srgbClr val="000000">
                      <a:alpha val="43137"/>
                    </a:srgbClr>
                  </a:outerShdw>
                </a:effectLst>
              </a:rPr>
              <a:t>Lisbon Declaration</a:t>
            </a:r>
            <a:endParaRPr lang="bg-BG" sz="2400" dirty="0">
              <a:effectLst>
                <a:outerShdw blurRad="38100" dist="38100" dir="2700000" algn="tl">
                  <a:srgbClr val="000000">
                    <a:alpha val="43137"/>
                  </a:srgbClr>
                </a:outerShdw>
              </a:effectLst>
            </a:endParaRPr>
          </a:p>
        </p:txBody>
      </p:sp>
    </p:spTree>
  </p:cSld>
  <p:clrMapOvr>
    <a:masterClrMapping/>
  </p:clrMapOvr>
  <p:transition spd="slow">
    <p:cove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r>
              <a:rPr lang="en-US" dirty="0" smtClean="0"/>
              <a:t>Movie – watch and answer</a:t>
            </a:r>
            <a:endParaRPr lang="bg-BG" dirty="0"/>
          </a:p>
        </p:txBody>
      </p:sp>
      <p:sp>
        <p:nvSpPr>
          <p:cNvPr id="3" name="Текстово поле 2"/>
          <p:cNvSpPr txBox="1"/>
          <p:nvPr/>
        </p:nvSpPr>
        <p:spPr>
          <a:xfrm>
            <a:off x="1403648" y="1340768"/>
            <a:ext cx="7344816" cy="954107"/>
          </a:xfrm>
          <a:prstGeom prst="rect">
            <a:avLst/>
          </a:prstGeom>
          <a:noFill/>
        </p:spPr>
        <p:txBody>
          <a:bodyPr wrap="square" rtlCol="0">
            <a:spAutoFit/>
          </a:bodyPr>
          <a:lstStyle/>
          <a:p>
            <a:pPr algn="l"/>
            <a:r>
              <a:rPr lang="en-US" sz="2800" dirty="0" smtClean="0"/>
              <a:t>Which human and patient’s rights are violated in the movie?</a:t>
            </a:r>
            <a:endParaRPr lang="bg-BG" sz="2800" dirty="0"/>
          </a:p>
        </p:txBody>
      </p:sp>
      <p:pic>
        <p:nvPicPr>
          <p:cNvPr id="5" name="Картина 4">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69590" y="2609123"/>
            <a:ext cx="5370762" cy="2980117"/>
          </a:xfrm>
          <a:prstGeom prst="rect">
            <a:avLst/>
          </a:prstGeom>
        </p:spPr>
      </p:pic>
    </p:spTree>
    <p:extLst>
      <p:ext uri="{BB962C8B-B14F-4D97-AF65-F5344CB8AC3E}">
        <p14:creationId xmlns:p14="http://schemas.microsoft.com/office/powerpoint/2010/main" val="2748501337"/>
      </p:ext>
    </p:extLst>
  </p:cSld>
  <p:clrMapOvr>
    <a:masterClrMapping/>
  </p:clrMapOvr>
  <p:transition spd="slow">
    <p:cove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лавие 1"/>
          <p:cNvSpPr txBox="1">
            <a:spLocks/>
          </p:cNvSpPr>
          <p:nvPr/>
        </p:nvSpPr>
        <p:spPr>
          <a:xfrm>
            <a:off x="1435608" y="274320"/>
            <a:ext cx="7498080" cy="1143000"/>
          </a:xfrm>
          <a:prstGeom prst="rect">
            <a:avLst/>
          </a:prstGeom>
        </p:spPr>
        <p:txBody>
          <a:bodyPr/>
          <a:lst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Corbel" pitchFamily="34" charset="0"/>
              </a:defRPr>
            </a:lvl2pPr>
            <a:lvl3pPr algn="l" rtl="0" eaLnBrk="0" fontAlgn="base" hangingPunct="0">
              <a:spcBef>
                <a:spcPct val="0"/>
              </a:spcBef>
              <a:spcAft>
                <a:spcPct val="0"/>
              </a:spcAft>
              <a:defRPr sz="4300">
                <a:solidFill>
                  <a:srgbClr val="572314"/>
                </a:solidFill>
                <a:latin typeface="Corbel" pitchFamily="34" charset="0"/>
              </a:defRPr>
            </a:lvl3pPr>
            <a:lvl4pPr algn="l" rtl="0" eaLnBrk="0" fontAlgn="base" hangingPunct="0">
              <a:spcBef>
                <a:spcPct val="0"/>
              </a:spcBef>
              <a:spcAft>
                <a:spcPct val="0"/>
              </a:spcAft>
              <a:defRPr sz="4300">
                <a:solidFill>
                  <a:srgbClr val="572314"/>
                </a:solidFill>
                <a:latin typeface="Corbel" pitchFamily="34" charset="0"/>
              </a:defRPr>
            </a:lvl4pPr>
            <a:lvl5pPr algn="l" rtl="0" eaLnBrk="0" fontAlgn="base" hangingPunct="0">
              <a:spcBef>
                <a:spcPct val="0"/>
              </a:spcBef>
              <a:spcAft>
                <a:spcPct val="0"/>
              </a:spcAft>
              <a:defRPr sz="4300">
                <a:solidFill>
                  <a:srgbClr val="572314"/>
                </a:solidFill>
                <a:latin typeface="Corbel" pitchFamily="34" charset="0"/>
              </a:defRPr>
            </a:lvl5pPr>
            <a:lvl6pPr marL="457200" algn="l" rtl="0" fontAlgn="base">
              <a:spcBef>
                <a:spcPct val="0"/>
              </a:spcBef>
              <a:spcAft>
                <a:spcPct val="0"/>
              </a:spcAft>
              <a:defRPr sz="4300">
                <a:solidFill>
                  <a:srgbClr val="572314"/>
                </a:solidFill>
                <a:latin typeface="Corbel" pitchFamily="34" charset="0"/>
              </a:defRPr>
            </a:lvl6pPr>
            <a:lvl7pPr marL="914400" algn="l" rtl="0" fontAlgn="base">
              <a:spcBef>
                <a:spcPct val="0"/>
              </a:spcBef>
              <a:spcAft>
                <a:spcPct val="0"/>
              </a:spcAft>
              <a:defRPr sz="4300">
                <a:solidFill>
                  <a:srgbClr val="572314"/>
                </a:solidFill>
                <a:latin typeface="Corbel" pitchFamily="34" charset="0"/>
              </a:defRPr>
            </a:lvl7pPr>
            <a:lvl8pPr marL="1371600" algn="l" rtl="0" fontAlgn="base">
              <a:spcBef>
                <a:spcPct val="0"/>
              </a:spcBef>
              <a:spcAft>
                <a:spcPct val="0"/>
              </a:spcAft>
              <a:defRPr sz="4300">
                <a:solidFill>
                  <a:srgbClr val="572314"/>
                </a:solidFill>
                <a:latin typeface="Corbel" pitchFamily="34" charset="0"/>
              </a:defRPr>
            </a:lvl8pPr>
            <a:lvl9pPr marL="1828800" algn="l" rtl="0" fontAlgn="base">
              <a:spcBef>
                <a:spcPct val="0"/>
              </a:spcBef>
              <a:spcAft>
                <a:spcPct val="0"/>
              </a:spcAft>
              <a:defRPr sz="4300">
                <a:solidFill>
                  <a:srgbClr val="572314"/>
                </a:solidFill>
                <a:latin typeface="Corbel" pitchFamily="34" charset="0"/>
              </a:defRPr>
            </a:lvl9pPr>
            <a:extLst/>
          </a:lstStyle>
          <a:p>
            <a:r>
              <a:rPr lang="en-US" dirty="0" smtClean="0"/>
              <a:t>Movie – watch and answer</a:t>
            </a:r>
            <a:endParaRPr lang="bg-BG" dirty="0"/>
          </a:p>
        </p:txBody>
      </p:sp>
      <p:sp>
        <p:nvSpPr>
          <p:cNvPr id="4" name="Текстово поле 3"/>
          <p:cNvSpPr txBox="1"/>
          <p:nvPr/>
        </p:nvSpPr>
        <p:spPr>
          <a:xfrm>
            <a:off x="1403648" y="1340768"/>
            <a:ext cx="7344816" cy="954107"/>
          </a:xfrm>
          <a:prstGeom prst="rect">
            <a:avLst/>
          </a:prstGeom>
          <a:noFill/>
        </p:spPr>
        <p:txBody>
          <a:bodyPr wrap="square" rtlCol="0">
            <a:spAutoFit/>
          </a:bodyPr>
          <a:lstStyle/>
          <a:p>
            <a:pPr algn="l"/>
            <a:r>
              <a:rPr lang="en-US" sz="2800" dirty="0" smtClean="0"/>
              <a:t>Which human and patient’s rights were violated in the movie?</a:t>
            </a:r>
            <a:endParaRPr lang="bg-BG" sz="2800" dirty="0"/>
          </a:p>
        </p:txBody>
      </p:sp>
      <p:sp>
        <p:nvSpPr>
          <p:cNvPr id="5" name="Текстово поле 4"/>
          <p:cNvSpPr txBox="1"/>
          <p:nvPr/>
        </p:nvSpPr>
        <p:spPr>
          <a:xfrm>
            <a:off x="1403648" y="2852936"/>
            <a:ext cx="7128792" cy="3108543"/>
          </a:xfrm>
          <a:prstGeom prst="rect">
            <a:avLst/>
          </a:prstGeom>
          <a:noFill/>
        </p:spPr>
        <p:txBody>
          <a:bodyPr wrap="square" rtlCol="0">
            <a:spAutoFit/>
          </a:bodyPr>
          <a:lstStyle/>
          <a:p>
            <a:pPr marL="285750" indent="-285750" algn="l">
              <a:buFont typeface="Wingdings" panose="05000000000000000000" pitchFamily="2" charset="2"/>
              <a:buChar char="ü"/>
            </a:pPr>
            <a:r>
              <a:rPr lang="en-US" sz="2800" dirty="0" smtClean="0"/>
              <a:t>Right to liberty</a:t>
            </a:r>
          </a:p>
          <a:p>
            <a:pPr marL="285750" indent="-285750" algn="l">
              <a:buFont typeface="Wingdings" panose="05000000000000000000" pitchFamily="2" charset="2"/>
              <a:buChar char="ü"/>
            </a:pPr>
            <a:r>
              <a:rPr lang="en-US" sz="2800" dirty="0" smtClean="0"/>
              <a:t>Right to life</a:t>
            </a:r>
          </a:p>
          <a:p>
            <a:pPr marL="285750" indent="-285750" algn="l">
              <a:buFont typeface="Wingdings" panose="05000000000000000000" pitchFamily="2" charset="2"/>
              <a:buChar char="ü"/>
            </a:pPr>
            <a:r>
              <a:rPr lang="en-US" sz="2800" dirty="0" smtClean="0"/>
              <a:t>Right to highest attainable health</a:t>
            </a:r>
          </a:p>
          <a:p>
            <a:pPr marL="285750" indent="-285750" algn="l">
              <a:buFont typeface="Wingdings" panose="05000000000000000000" pitchFamily="2" charset="2"/>
              <a:buChar char="ü"/>
            </a:pPr>
            <a:r>
              <a:rPr lang="en-US" sz="2800" dirty="0" smtClean="0"/>
              <a:t>Right to freedom of torture</a:t>
            </a:r>
          </a:p>
          <a:p>
            <a:pPr marL="285750" indent="-285750" algn="l">
              <a:buFont typeface="Wingdings" panose="05000000000000000000" pitchFamily="2" charset="2"/>
              <a:buChar char="ü"/>
            </a:pPr>
            <a:r>
              <a:rPr lang="en-US" sz="2800" dirty="0" smtClean="0"/>
              <a:t>Right to effective </a:t>
            </a:r>
            <a:r>
              <a:rPr lang="en-US" sz="2800" dirty="0" smtClean="0"/>
              <a:t>remedy</a:t>
            </a:r>
          </a:p>
          <a:p>
            <a:pPr marL="285750" indent="-285750" algn="l">
              <a:buFont typeface="Wingdings" panose="05000000000000000000" pitchFamily="2" charset="2"/>
              <a:buChar char="ü"/>
            </a:pPr>
            <a:r>
              <a:rPr lang="en-US" sz="2800" dirty="0"/>
              <a:t> </a:t>
            </a:r>
            <a:r>
              <a:rPr lang="en-US" sz="2800" dirty="0" smtClean="0"/>
              <a:t>………</a:t>
            </a:r>
            <a:endParaRPr lang="en-US" sz="2800" dirty="0" smtClean="0"/>
          </a:p>
          <a:p>
            <a:pPr marL="285750" indent="-285750" algn="l">
              <a:buFont typeface="Wingdings" panose="05000000000000000000" pitchFamily="2" charset="2"/>
              <a:buChar char="ü"/>
            </a:pPr>
            <a:endParaRPr lang="bg-BG" sz="2800" dirty="0"/>
          </a:p>
        </p:txBody>
      </p:sp>
    </p:spTree>
    <p:extLst>
      <p:ext uri="{BB962C8B-B14F-4D97-AF65-F5344CB8AC3E}">
        <p14:creationId xmlns:p14="http://schemas.microsoft.com/office/powerpoint/2010/main" val="532971778"/>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wipe(left)">
                                      <p:cBhvr>
                                        <p:cTn id="11" dur="500"/>
                                        <p:tgtEl>
                                          <p:spTgt spid="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wipe(left)">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wipe(left)">
                                      <p:cBhvr>
                                        <p:cTn id="21" dur="500"/>
                                        <p:tgtEl>
                                          <p:spTgt spid="5">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5">
                                            <p:txEl>
                                              <p:pRg st="3" end="3"/>
                                            </p:txEl>
                                          </p:spTgt>
                                        </p:tgtEl>
                                        <p:attrNameLst>
                                          <p:attrName>style.visibility</p:attrName>
                                        </p:attrNameLst>
                                      </p:cBhvr>
                                      <p:to>
                                        <p:strVal val="visible"/>
                                      </p:to>
                                    </p:set>
                                    <p:animEffect transition="in" filter="wipe(left)">
                                      <p:cBhvr>
                                        <p:cTn id="26" dur="500"/>
                                        <p:tgtEl>
                                          <p:spTgt spid="5">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Effect transition="in" filter="wipe(left)">
                                      <p:cBhvr>
                                        <p:cTn id="31" dur="500"/>
                                        <p:tgtEl>
                                          <p:spTgt spid="5">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5">
                                            <p:txEl>
                                              <p:pRg st="5" end="5"/>
                                            </p:txEl>
                                          </p:spTgt>
                                        </p:tgtEl>
                                        <p:attrNameLst>
                                          <p:attrName>style.visibility</p:attrName>
                                        </p:attrNameLst>
                                      </p:cBhvr>
                                      <p:to>
                                        <p:strVal val="visible"/>
                                      </p:to>
                                    </p:set>
                                    <p:animEffect transition="in" filter="wipe(left)">
                                      <p:cBhvr>
                                        <p:cTn id="36"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435100" y="188913"/>
            <a:ext cx="7499350" cy="1143000"/>
          </a:xfrm>
        </p:spPr>
        <p:txBody>
          <a:bodyPr/>
          <a:lstStyle/>
          <a:p>
            <a:pPr eaLnBrk="1" hangingPunct="1">
              <a:defRPr/>
            </a:pPr>
            <a:r>
              <a:rPr lang="en-US" dirty="0" smtClean="0"/>
              <a:t>1. Liberty</a:t>
            </a:r>
            <a:endParaRPr lang="bg-BG" dirty="0"/>
          </a:p>
        </p:txBody>
      </p:sp>
      <p:sp>
        <p:nvSpPr>
          <p:cNvPr id="3" name="Контейнер за съдържание 2"/>
          <p:cNvSpPr>
            <a:spLocks noGrp="1"/>
          </p:cNvSpPr>
          <p:nvPr>
            <p:ph idx="1"/>
          </p:nvPr>
        </p:nvSpPr>
        <p:spPr>
          <a:xfrm>
            <a:off x="1403350" y="1268413"/>
            <a:ext cx="7499350" cy="2125662"/>
          </a:xfrm>
        </p:spPr>
        <p:txBody>
          <a:bodyPr/>
          <a:lstStyle/>
          <a:p>
            <a:pPr eaLnBrk="1" hangingPunct="1"/>
            <a:r>
              <a:rPr lang="en-US" altLang="bg-BG" sz="2800" dirty="0" smtClean="0"/>
              <a:t>Content – protection of individuals from arbitrary or unjustified confinement</a:t>
            </a:r>
          </a:p>
          <a:p>
            <a:pPr eaLnBrk="1" hangingPunct="1"/>
            <a:r>
              <a:rPr lang="en-US" altLang="bg-BG" sz="2800" dirty="0" smtClean="0"/>
              <a:t>Deprivation of liberty must be necessary and proportionate</a:t>
            </a:r>
            <a:endParaRPr lang="bg-BG" altLang="bg-BG" sz="2800" dirty="0" smtClean="0"/>
          </a:p>
        </p:txBody>
      </p:sp>
      <p:sp>
        <p:nvSpPr>
          <p:cNvPr id="4" name="Заглавие 1"/>
          <p:cNvSpPr txBox="1">
            <a:spLocks/>
          </p:cNvSpPr>
          <p:nvPr/>
        </p:nvSpPr>
        <p:spPr>
          <a:xfrm>
            <a:off x="1476375" y="3284538"/>
            <a:ext cx="7499350" cy="1143000"/>
          </a:xfrm>
          <a:prstGeom prst="rect">
            <a:avLst/>
          </a:prstGeom>
        </p:spPr>
        <p:txBody>
          <a:bodyPr anchor="ctr">
            <a:normAutofit/>
          </a:bodyPr>
          <a:lstStyle>
            <a:lvl1pPr algn="l" rtl="0" fontAlgn="base">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572314"/>
                </a:solidFill>
                <a:latin typeface="Corbel" pitchFamily="34" charset="0"/>
              </a:defRPr>
            </a:lvl2pPr>
            <a:lvl3pPr algn="l" rtl="0" fontAlgn="base">
              <a:spcBef>
                <a:spcPct val="0"/>
              </a:spcBef>
              <a:spcAft>
                <a:spcPct val="0"/>
              </a:spcAft>
              <a:defRPr sz="4300">
                <a:solidFill>
                  <a:srgbClr val="572314"/>
                </a:solidFill>
                <a:latin typeface="Corbel" pitchFamily="34" charset="0"/>
              </a:defRPr>
            </a:lvl3pPr>
            <a:lvl4pPr algn="l" rtl="0" fontAlgn="base">
              <a:spcBef>
                <a:spcPct val="0"/>
              </a:spcBef>
              <a:spcAft>
                <a:spcPct val="0"/>
              </a:spcAft>
              <a:defRPr sz="4300">
                <a:solidFill>
                  <a:srgbClr val="572314"/>
                </a:solidFill>
                <a:latin typeface="Corbel" pitchFamily="34" charset="0"/>
              </a:defRPr>
            </a:lvl4pPr>
            <a:lvl5pPr algn="l" rtl="0" fontAlgn="base">
              <a:spcBef>
                <a:spcPct val="0"/>
              </a:spcBef>
              <a:spcAft>
                <a:spcPct val="0"/>
              </a:spcAft>
              <a:defRPr sz="4300">
                <a:solidFill>
                  <a:srgbClr val="572314"/>
                </a:solidFill>
                <a:latin typeface="Corbel" pitchFamily="34" charset="0"/>
              </a:defRPr>
            </a:lvl5pPr>
            <a:lvl6pPr marL="457200" algn="l" rtl="0" fontAlgn="base">
              <a:spcBef>
                <a:spcPct val="0"/>
              </a:spcBef>
              <a:spcAft>
                <a:spcPct val="0"/>
              </a:spcAft>
              <a:defRPr sz="4300">
                <a:solidFill>
                  <a:srgbClr val="572314"/>
                </a:solidFill>
                <a:latin typeface="Corbel" pitchFamily="34" charset="0"/>
              </a:defRPr>
            </a:lvl6pPr>
            <a:lvl7pPr marL="914400" algn="l" rtl="0" fontAlgn="base">
              <a:spcBef>
                <a:spcPct val="0"/>
              </a:spcBef>
              <a:spcAft>
                <a:spcPct val="0"/>
              </a:spcAft>
              <a:defRPr sz="4300">
                <a:solidFill>
                  <a:srgbClr val="572314"/>
                </a:solidFill>
                <a:latin typeface="Corbel" pitchFamily="34" charset="0"/>
              </a:defRPr>
            </a:lvl7pPr>
            <a:lvl8pPr marL="1371600" algn="l" rtl="0" fontAlgn="base">
              <a:spcBef>
                <a:spcPct val="0"/>
              </a:spcBef>
              <a:spcAft>
                <a:spcPct val="0"/>
              </a:spcAft>
              <a:defRPr sz="4300">
                <a:solidFill>
                  <a:srgbClr val="572314"/>
                </a:solidFill>
                <a:latin typeface="Corbel" pitchFamily="34" charset="0"/>
              </a:defRPr>
            </a:lvl8pPr>
            <a:lvl9pPr marL="1828800" algn="l" rtl="0" fontAlgn="base">
              <a:spcBef>
                <a:spcPct val="0"/>
              </a:spcBef>
              <a:spcAft>
                <a:spcPct val="0"/>
              </a:spcAft>
              <a:defRPr sz="4300">
                <a:solidFill>
                  <a:srgbClr val="572314"/>
                </a:solidFill>
                <a:latin typeface="Corbel" pitchFamily="34" charset="0"/>
              </a:defRPr>
            </a:lvl9pPr>
            <a:extLst/>
          </a:lstStyle>
          <a:p>
            <a:pPr>
              <a:defRPr/>
            </a:pPr>
            <a:r>
              <a:rPr lang="en-US" dirty="0" smtClean="0"/>
              <a:t>1.             and security of person </a:t>
            </a:r>
            <a:endParaRPr lang="bg-BG" dirty="0"/>
          </a:p>
        </p:txBody>
      </p:sp>
      <p:sp>
        <p:nvSpPr>
          <p:cNvPr id="5" name="Контейнер за съдържание 2"/>
          <p:cNvSpPr txBox="1">
            <a:spLocks/>
          </p:cNvSpPr>
          <p:nvPr/>
        </p:nvSpPr>
        <p:spPr bwMode="auto">
          <a:xfrm>
            <a:off x="1465263" y="4437063"/>
            <a:ext cx="7499350" cy="2125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5125" indent="-282575" algn="l" eaLnBrk="0" hangingPunct="0">
              <a:spcBef>
                <a:spcPts val="600"/>
              </a:spcBef>
              <a:buClr>
                <a:schemeClr val="accent1"/>
              </a:buClr>
              <a:buSzPct val="80000"/>
              <a:buFont typeface="Wingdings 2" pitchFamily="18" charset="2"/>
              <a:buChar char=""/>
              <a:defRPr sz="3200">
                <a:solidFill>
                  <a:schemeClr val="tx1"/>
                </a:solidFill>
                <a:latin typeface="Corbel" pitchFamily="34" charset="0"/>
              </a:defRPr>
            </a:lvl1pPr>
            <a:lvl2pPr marL="639763" indent="-236538" algn="l" eaLnBrk="0" hangingPunct="0">
              <a:spcBef>
                <a:spcPts val="550"/>
              </a:spcBef>
              <a:buClr>
                <a:schemeClr val="accent1"/>
              </a:buClr>
              <a:buFont typeface="Verdana" pitchFamily="34" charset="0"/>
              <a:buChar char="◦"/>
              <a:defRPr sz="2800">
                <a:solidFill>
                  <a:schemeClr val="tx1"/>
                </a:solidFill>
                <a:latin typeface="Corbel" pitchFamily="34" charset="0"/>
              </a:defRPr>
            </a:lvl2pPr>
            <a:lvl3pPr marL="885825" indent="-228600" algn="l" eaLnBrk="0" hangingPunct="0">
              <a:spcBef>
                <a:spcPct val="20000"/>
              </a:spcBef>
              <a:buClr>
                <a:schemeClr val="accent2"/>
              </a:buClr>
              <a:buFont typeface="Wingdings 2" pitchFamily="18" charset="2"/>
              <a:buChar char=""/>
              <a:defRPr sz="2400">
                <a:solidFill>
                  <a:schemeClr val="tx1"/>
                </a:solidFill>
                <a:latin typeface="Corbel" pitchFamily="34" charset="0"/>
              </a:defRPr>
            </a:lvl3pPr>
            <a:lvl4pPr marL="1096963" indent="-173038" algn="l" eaLnBrk="0" hangingPunct="0">
              <a:spcBef>
                <a:spcPct val="20000"/>
              </a:spcBef>
              <a:buClr>
                <a:srgbClr val="C32D2E"/>
              </a:buClr>
              <a:buFont typeface="Wingdings 2" pitchFamily="18" charset="2"/>
              <a:buChar char=""/>
              <a:defRPr sz="2000">
                <a:solidFill>
                  <a:schemeClr val="tx1"/>
                </a:solidFill>
                <a:latin typeface="Corbel" pitchFamily="34" charset="0"/>
              </a:defRPr>
            </a:lvl4pPr>
            <a:lvl5pPr marL="1296988" indent="-182563" algn="l" eaLnBrk="0" hangingPunct="0">
              <a:spcBef>
                <a:spcPct val="20000"/>
              </a:spcBef>
              <a:buClr>
                <a:srgbClr val="84AA33"/>
              </a:buClr>
              <a:buFont typeface="Wingdings 2" pitchFamily="18" charset="2"/>
              <a:buChar char=""/>
              <a:defRPr sz="2000">
                <a:solidFill>
                  <a:schemeClr val="tx1"/>
                </a:solidFill>
                <a:latin typeface="Corbel" pitchFamily="34" charset="0"/>
              </a:defRPr>
            </a:lvl5pPr>
            <a:lvl6pPr marL="1754188" indent="-182563" eaLnBrk="0" fontAlgn="base" hangingPunct="0">
              <a:spcBef>
                <a:spcPct val="20000"/>
              </a:spcBef>
              <a:spcAft>
                <a:spcPct val="0"/>
              </a:spcAft>
              <a:buClr>
                <a:srgbClr val="84AA33"/>
              </a:buClr>
              <a:buFont typeface="Wingdings 2" pitchFamily="18" charset="2"/>
              <a:buChar char=""/>
              <a:defRPr sz="2000">
                <a:solidFill>
                  <a:schemeClr val="tx1"/>
                </a:solidFill>
                <a:latin typeface="Corbel" pitchFamily="34" charset="0"/>
              </a:defRPr>
            </a:lvl6pPr>
            <a:lvl7pPr marL="2211388" indent="-182563" eaLnBrk="0" fontAlgn="base" hangingPunct="0">
              <a:spcBef>
                <a:spcPct val="20000"/>
              </a:spcBef>
              <a:spcAft>
                <a:spcPct val="0"/>
              </a:spcAft>
              <a:buClr>
                <a:srgbClr val="84AA33"/>
              </a:buClr>
              <a:buFont typeface="Wingdings 2" pitchFamily="18" charset="2"/>
              <a:buChar char=""/>
              <a:defRPr sz="2000">
                <a:solidFill>
                  <a:schemeClr val="tx1"/>
                </a:solidFill>
                <a:latin typeface="Corbel" pitchFamily="34" charset="0"/>
              </a:defRPr>
            </a:lvl7pPr>
            <a:lvl8pPr marL="2668588" indent="-182563" eaLnBrk="0" fontAlgn="base" hangingPunct="0">
              <a:spcBef>
                <a:spcPct val="20000"/>
              </a:spcBef>
              <a:spcAft>
                <a:spcPct val="0"/>
              </a:spcAft>
              <a:buClr>
                <a:srgbClr val="84AA33"/>
              </a:buClr>
              <a:buFont typeface="Wingdings 2" pitchFamily="18" charset="2"/>
              <a:buChar char=""/>
              <a:defRPr sz="2000">
                <a:solidFill>
                  <a:schemeClr val="tx1"/>
                </a:solidFill>
                <a:latin typeface="Corbel" pitchFamily="34" charset="0"/>
              </a:defRPr>
            </a:lvl8pPr>
            <a:lvl9pPr marL="3125788" indent="-182563" eaLnBrk="0" fontAlgn="base" hangingPunct="0">
              <a:spcBef>
                <a:spcPct val="20000"/>
              </a:spcBef>
              <a:spcAft>
                <a:spcPct val="0"/>
              </a:spcAft>
              <a:buClr>
                <a:srgbClr val="84AA33"/>
              </a:buClr>
              <a:buFont typeface="Wingdings 2" pitchFamily="18" charset="2"/>
              <a:buChar char=""/>
              <a:defRPr sz="2000">
                <a:solidFill>
                  <a:schemeClr val="tx1"/>
                </a:solidFill>
                <a:latin typeface="Corbel" pitchFamily="34" charset="0"/>
              </a:defRPr>
            </a:lvl9pPr>
          </a:lstStyle>
          <a:p>
            <a:pPr eaLnBrk="1" hangingPunct="1"/>
            <a:r>
              <a:rPr lang="en-US" altLang="bg-BG" sz="2800">
                <a:latin typeface="Gill Sans MT" pitchFamily="34" charset="0"/>
              </a:rPr>
              <a:t>Content – safeguards individuals’ freedom from bodily injury</a:t>
            </a:r>
          </a:p>
          <a:p>
            <a:pPr eaLnBrk="1" hangingPunct="1"/>
            <a:r>
              <a:rPr lang="en-US" altLang="bg-BG" sz="2800">
                <a:latin typeface="Gill Sans MT" pitchFamily="34" charset="0"/>
              </a:rPr>
              <a:t>Government must take measures to protect individual from threats to bodily integrity</a:t>
            </a:r>
            <a:endParaRPr lang="bg-BG" altLang="bg-BG" sz="2800"/>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left)">
                                      <p:cBhvr>
                                        <p:cTn id="11" dur="500"/>
                                        <p:tgtEl>
                                          <p:spTgt spid="3">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ipe(left)">
                                      <p:cBhvr>
                                        <p:cTn id="16" dur="500"/>
                                        <p:tgtEl>
                                          <p:spTgt spid="3">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Effect transition="in" filter="wipe(left)">
                                      <p:cBhvr>
                                        <p:cTn id="25" dur="500"/>
                                        <p:tgtEl>
                                          <p:spTgt spid="5">
                                            <p:txEl>
                                              <p:pRg st="0" end="0"/>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5">
                                            <p:txEl>
                                              <p:pRg st="1" end="1"/>
                                            </p:txEl>
                                          </p:spTgt>
                                        </p:tgtEl>
                                        <p:attrNameLst>
                                          <p:attrName>style.visibility</p:attrName>
                                        </p:attrNameLst>
                                      </p:cBhvr>
                                      <p:to>
                                        <p:strVal val="visible"/>
                                      </p:to>
                                    </p:set>
                                    <p:animEffect transition="in" filter="wipe(left)">
                                      <p:cBhvr>
                                        <p:cTn id="30"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a:xfrm>
            <a:off x="1435100" y="274638"/>
            <a:ext cx="7499350" cy="1143000"/>
          </a:xfrm>
        </p:spPr>
        <p:txBody>
          <a:bodyPr/>
          <a:lstStyle/>
          <a:p>
            <a:pPr eaLnBrk="1" hangingPunct="1">
              <a:defRPr/>
            </a:pPr>
            <a:r>
              <a:rPr lang="en-US" dirty="0" smtClean="0"/>
              <a:t>1. Liberty and security of person</a:t>
            </a:r>
            <a:endParaRPr lang="bg-BG" dirty="0"/>
          </a:p>
        </p:txBody>
      </p:sp>
      <p:graphicFrame>
        <p:nvGraphicFramePr>
          <p:cNvPr id="3" name="Диаграма 2"/>
          <p:cNvGraphicFramePr/>
          <p:nvPr>
            <p:extLst>
              <p:ext uri="{D42A27DB-BD31-4B8C-83A1-F6EECF244321}">
                <p14:modId xmlns:p14="http://schemas.microsoft.com/office/powerpoint/2010/main" val="2569899750"/>
              </p:ext>
            </p:extLst>
          </p:nvPr>
        </p:nvGraphicFramePr>
        <p:xfrm>
          <a:off x="1524000" y="1484784"/>
          <a:ext cx="7152456"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Бутон: връщане 3">
            <a:hlinkClick r:id="rId7" action="ppaction://hlinksldjump" highlightClick="1"/>
          </p:cNvPr>
          <p:cNvSpPr/>
          <p:nvPr/>
        </p:nvSpPr>
        <p:spPr>
          <a:xfrm>
            <a:off x="8532813" y="6092825"/>
            <a:ext cx="647700" cy="754063"/>
          </a:xfrm>
          <a:prstGeom prst="actionButtonReturn">
            <a:avLst/>
          </a:prstGeom>
        </p:spPr>
        <p:style>
          <a:lnRef idx="2">
            <a:schemeClr val="dk1"/>
          </a:lnRef>
          <a:fillRef idx="1">
            <a:schemeClr val="lt1"/>
          </a:fillRef>
          <a:effectRef idx="0">
            <a:schemeClr val="dk1"/>
          </a:effectRef>
          <a:fontRef idx="minor">
            <a:schemeClr val="dk1"/>
          </a:fontRef>
        </p:style>
        <p:txBody>
          <a:bodyPr anchor="ctr"/>
          <a:lstStyle/>
          <a:p>
            <a:pPr>
              <a:defRPr/>
            </a:pPr>
            <a:endParaRPr lang="bg-BG"/>
          </a:p>
        </p:txBody>
      </p:sp>
      <p:sp>
        <p:nvSpPr>
          <p:cNvPr id="5" name="Текстово поле 4"/>
          <p:cNvSpPr txBox="1"/>
          <p:nvPr/>
        </p:nvSpPr>
        <p:spPr>
          <a:xfrm>
            <a:off x="1475656" y="5877272"/>
            <a:ext cx="6696744" cy="923330"/>
          </a:xfrm>
          <a:prstGeom prst="rect">
            <a:avLst/>
          </a:prstGeom>
          <a:noFill/>
        </p:spPr>
        <p:txBody>
          <a:bodyPr wrap="square" rtlCol="0">
            <a:spAutoFit/>
          </a:bodyPr>
          <a:lstStyle/>
          <a:p>
            <a:pPr algn="l"/>
            <a:r>
              <a:rPr lang="en-US" b="1" dirty="0" smtClean="0">
                <a:solidFill>
                  <a:schemeClr val="accent1">
                    <a:lumMod val="75000"/>
                  </a:schemeClr>
                </a:solidFill>
              </a:rPr>
              <a:t>*MH – Mental Health</a:t>
            </a:r>
          </a:p>
          <a:p>
            <a:pPr algn="l"/>
            <a:r>
              <a:rPr lang="en-US" b="1" dirty="0" smtClean="0">
                <a:solidFill>
                  <a:schemeClr val="accent3">
                    <a:lumMod val="75000"/>
                  </a:schemeClr>
                </a:solidFill>
              </a:rPr>
              <a:t>**ID – Infectious Diseases</a:t>
            </a:r>
          </a:p>
          <a:p>
            <a:pPr algn="l"/>
            <a:r>
              <a:rPr lang="en-US" b="1" dirty="0" smtClean="0">
                <a:solidFill>
                  <a:schemeClr val="accent4">
                    <a:lumMod val="75000"/>
                  </a:schemeClr>
                </a:solidFill>
              </a:rPr>
              <a:t>*** RH – Reproductive Health</a:t>
            </a:r>
            <a:endParaRPr lang="bg-BG" b="1" dirty="0">
              <a:solidFill>
                <a:schemeClr val="accent4">
                  <a:lumMod val="75000"/>
                </a:schemeClr>
              </a:solidFill>
            </a:endParaRPr>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left)">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pPr eaLnBrk="1" hangingPunct="1">
              <a:defRPr/>
            </a:pPr>
            <a:r>
              <a:rPr lang="en-US" dirty="0" smtClean="0"/>
              <a:t>11. Privacy</a:t>
            </a:r>
            <a:endParaRPr lang="bg-BG" dirty="0"/>
          </a:p>
        </p:txBody>
      </p:sp>
      <p:sp>
        <p:nvSpPr>
          <p:cNvPr id="13315" name="Контейнер за съдържание 2"/>
          <p:cNvSpPr>
            <a:spLocks noGrp="1"/>
          </p:cNvSpPr>
          <p:nvPr>
            <p:ph idx="1"/>
          </p:nvPr>
        </p:nvSpPr>
        <p:spPr>
          <a:xfrm>
            <a:off x="1435100" y="1652736"/>
            <a:ext cx="7499350" cy="4800600"/>
          </a:xfrm>
        </p:spPr>
        <p:txBody>
          <a:bodyPr/>
          <a:lstStyle/>
          <a:p>
            <a:pPr eaLnBrk="1" hangingPunct="1"/>
            <a:r>
              <a:rPr lang="en-US" altLang="bg-BG" sz="2800" dirty="0" smtClean="0"/>
              <a:t>Content – protects the individual from unlawful and arbitrary interference with his/her privacy</a:t>
            </a:r>
          </a:p>
          <a:p>
            <a:pPr eaLnBrk="1" hangingPunct="1"/>
            <a:r>
              <a:rPr lang="en-US" altLang="bg-BG" sz="2800" dirty="0" smtClean="0"/>
              <a:t>Meaning - any interference must be based on law and be proportionate to the end sought</a:t>
            </a:r>
            <a:endParaRPr lang="bg-BG" altLang="bg-BG" sz="2800" dirty="0" smtClean="0"/>
          </a:p>
        </p:txBody>
      </p:sp>
    </p:spTree>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txBox="1">
            <a:spLocks/>
          </p:cNvSpPr>
          <p:nvPr/>
        </p:nvSpPr>
        <p:spPr>
          <a:xfrm>
            <a:off x="1435100" y="274638"/>
            <a:ext cx="7499350" cy="1143000"/>
          </a:xfrm>
          <a:prstGeom prst="rect">
            <a:avLst/>
          </a:prstGeom>
        </p:spPr>
        <p:txBody>
          <a:bodyPr/>
          <a:lstStyle>
            <a:lvl1pPr algn="l" rtl="0" fontAlgn="base">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572314"/>
                </a:solidFill>
                <a:latin typeface="Corbel" pitchFamily="34" charset="0"/>
              </a:defRPr>
            </a:lvl2pPr>
            <a:lvl3pPr algn="l" rtl="0" fontAlgn="base">
              <a:spcBef>
                <a:spcPct val="0"/>
              </a:spcBef>
              <a:spcAft>
                <a:spcPct val="0"/>
              </a:spcAft>
              <a:defRPr sz="4300">
                <a:solidFill>
                  <a:srgbClr val="572314"/>
                </a:solidFill>
                <a:latin typeface="Corbel" pitchFamily="34" charset="0"/>
              </a:defRPr>
            </a:lvl3pPr>
            <a:lvl4pPr algn="l" rtl="0" fontAlgn="base">
              <a:spcBef>
                <a:spcPct val="0"/>
              </a:spcBef>
              <a:spcAft>
                <a:spcPct val="0"/>
              </a:spcAft>
              <a:defRPr sz="4300">
                <a:solidFill>
                  <a:srgbClr val="572314"/>
                </a:solidFill>
                <a:latin typeface="Corbel" pitchFamily="34" charset="0"/>
              </a:defRPr>
            </a:lvl4pPr>
            <a:lvl5pPr algn="l" rtl="0" fontAlgn="base">
              <a:spcBef>
                <a:spcPct val="0"/>
              </a:spcBef>
              <a:spcAft>
                <a:spcPct val="0"/>
              </a:spcAft>
              <a:defRPr sz="4300">
                <a:solidFill>
                  <a:srgbClr val="572314"/>
                </a:solidFill>
                <a:latin typeface="Corbel" pitchFamily="34" charset="0"/>
              </a:defRPr>
            </a:lvl5pPr>
            <a:lvl6pPr marL="457200" algn="l" rtl="0" fontAlgn="base">
              <a:spcBef>
                <a:spcPct val="0"/>
              </a:spcBef>
              <a:spcAft>
                <a:spcPct val="0"/>
              </a:spcAft>
              <a:defRPr sz="4300">
                <a:solidFill>
                  <a:srgbClr val="572314"/>
                </a:solidFill>
                <a:latin typeface="Corbel" pitchFamily="34" charset="0"/>
              </a:defRPr>
            </a:lvl6pPr>
            <a:lvl7pPr marL="914400" algn="l" rtl="0" fontAlgn="base">
              <a:spcBef>
                <a:spcPct val="0"/>
              </a:spcBef>
              <a:spcAft>
                <a:spcPct val="0"/>
              </a:spcAft>
              <a:defRPr sz="4300">
                <a:solidFill>
                  <a:srgbClr val="572314"/>
                </a:solidFill>
                <a:latin typeface="Corbel" pitchFamily="34" charset="0"/>
              </a:defRPr>
            </a:lvl7pPr>
            <a:lvl8pPr marL="1371600" algn="l" rtl="0" fontAlgn="base">
              <a:spcBef>
                <a:spcPct val="0"/>
              </a:spcBef>
              <a:spcAft>
                <a:spcPct val="0"/>
              </a:spcAft>
              <a:defRPr sz="4300">
                <a:solidFill>
                  <a:srgbClr val="572314"/>
                </a:solidFill>
                <a:latin typeface="Corbel" pitchFamily="34" charset="0"/>
              </a:defRPr>
            </a:lvl8pPr>
            <a:lvl9pPr marL="1828800" algn="l" rtl="0" fontAlgn="base">
              <a:spcBef>
                <a:spcPct val="0"/>
              </a:spcBef>
              <a:spcAft>
                <a:spcPct val="0"/>
              </a:spcAft>
              <a:defRPr sz="4300">
                <a:solidFill>
                  <a:srgbClr val="572314"/>
                </a:solidFill>
                <a:latin typeface="Corbel" pitchFamily="34" charset="0"/>
              </a:defRPr>
            </a:lvl9pPr>
            <a:extLst/>
          </a:lstStyle>
          <a:p>
            <a:pPr>
              <a:defRPr/>
            </a:pPr>
            <a:r>
              <a:rPr lang="en-US" smtClean="0"/>
              <a:t>11. Privacy</a:t>
            </a:r>
            <a:endParaRPr lang="bg-BG" dirty="0"/>
          </a:p>
        </p:txBody>
      </p:sp>
      <p:graphicFrame>
        <p:nvGraphicFramePr>
          <p:cNvPr id="3" name="Диаграма 2"/>
          <p:cNvGraphicFramePr/>
          <p:nvPr>
            <p:extLst>
              <p:ext uri="{D42A27DB-BD31-4B8C-83A1-F6EECF244321}">
                <p14:modId xmlns:p14="http://schemas.microsoft.com/office/powerpoint/2010/main" val="3086593419"/>
              </p:ext>
            </p:extLst>
          </p:nvPr>
        </p:nvGraphicFramePr>
        <p:xfrm>
          <a:off x="1524000" y="1268760"/>
          <a:ext cx="7152456" cy="46751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Бутон: връщане 3">
            <a:hlinkClick r:id="rId7" action="ppaction://hlinksldjump" highlightClick="1"/>
          </p:cNvPr>
          <p:cNvSpPr/>
          <p:nvPr/>
        </p:nvSpPr>
        <p:spPr>
          <a:xfrm>
            <a:off x="8532813" y="6092825"/>
            <a:ext cx="647700" cy="754063"/>
          </a:xfrm>
          <a:prstGeom prst="actionButtonReturn">
            <a:avLst/>
          </a:prstGeom>
        </p:spPr>
        <p:style>
          <a:lnRef idx="2">
            <a:schemeClr val="dk1"/>
          </a:lnRef>
          <a:fillRef idx="1">
            <a:schemeClr val="lt1"/>
          </a:fillRef>
          <a:effectRef idx="0">
            <a:schemeClr val="dk1"/>
          </a:effectRef>
          <a:fontRef idx="minor">
            <a:schemeClr val="dk1"/>
          </a:fontRef>
        </p:style>
        <p:txBody>
          <a:bodyPr anchor="ctr"/>
          <a:lstStyle/>
          <a:p>
            <a:pPr>
              <a:defRPr/>
            </a:pPr>
            <a:endParaRPr lang="bg-BG"/>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a:spLocks noGrp="1"/>
          </p:cNvSpPr>
          <p:nvPr>
            <p:ph type="title"/>
          </p:nvPr>
        </p:nvSpPr>
        <p:spPr/>
        <p:txBody>
          <a:bodyPr/>
          <a:lstStyle/>
          <a:p>
            <a:pPr eaLnBrk="1" hangingPunct="1">
              <a:defRPr/>
            </a:pPr>
            <a:r>
              <a:rPr lang="en-US" dirty="0" smtClean="0"/>
              <a:t>111. Access to information</a:t>
            </a:r>
            <a:endParaRPr lang="bg-BG" dirty="0"/>
          </a:p>
        </p:txBody>
      </p:sp>
      <p:sp>
        <p:nvSpPr>
          <p:cNvPr id="15363" name="Контейнер за съдържание 2"/>
          <p:cNvSpPr>
            <a:spLocks noGrp="1"/>
          </p:cNvSpPr>
          <p:nvPr>
            <p:ph idx="1"/>
          </p:nvPr>
        </p:nvSpPr>
        <p:spPr/>
        <p:txBody>
          <a:bodyPr/>
          <a:lstStyle/>
          <a:p>
            <a:pPr eaLnBrk="1" hangingPunct="1"/>
            <a:r>
              <a:rPr lang="en-US" altLang="bg-BG" dirty="0" smtClean="0"/>
              <a:t>Content – guarantee of individual access to information (including medical information) concerning her/him, </a:t>
            </a:r>
            <a:r>
              <a:rPr lang="en-US" altLang="bg-BG" i="1" dirty="0" smtClean="0">
                <a:solidFill>
                  <a:schemeClr val="accent3">
                    <a:lumMod val="75000"/>
                  </a:schemeClr>
                </a:solidFill>
                <a:hlinkClick r:id="rId2" action="ppaction://hlinksldjump"/>
              </a:rPr>
              <a:t>except when this information can be harmful to her/his life or health</a:t>
            </a:r>
          </a:p>
          <a:p>
            <a:pPr eaLnBrk="1" hangingPunct="1"/>
            <a:r>
              <a:rPr lang="en-US" altLang="bg-BG" dirty="0" smtClean="0">
                <a:hlinkClick r:id="rId2" action="ppaction://hlinksldjump"/>
              </a:rPr>
              <a:t>Right not to be informed, unless the disclosure is need to protect another person’s life</a:t>
            </a:r>
            <a:endParaRPr lang="en-US" altLang="bg-BG" dirty="0" smtClean="0"/>
          </a:p>
          <a:p>
            <a:pPr eaLnBrk="1" hangingPunct="1"/>
            <a:endParaRPr lang="bg-BG" altLang="bg-BG" i="1" dirty="0" smtClean="0">
              <a:solidFill>
                <a:schemeClr val="accent3">
                  <a:lumMod val="75000"/>
                </a:schemeClr>
              </a:solidFill>
            </a:endParaRPr>
          </a:p>
        </p:txBody>
      </p:sp>
    </p:spTree>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p:cNvSpPr txBox="1">
            <a:spLocks/>
          </p:cNvSpPr>
          <p:nvPr/>
        </p:nvSpPr>
        <p:spPr>
          <a:xfrm>
            <a:off x="1435100" y="274638"/>
            <a:ext cx="7499350" cy="1143000"/>
          </a:xfrm>
          <a:prstGeom prst="rect">
            <a:avLst/>
          </a:prstGeom>
        </p:spPr>
        <p:txBody>
          <a:bodyPr/>
          <a:lstStyle>
            <a:lvl1pPr algn="l" rtl="0" fontAlgn="base">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572314"/>
                </a:solidFill>
                <a:latin typeface="Corbel" pitchFamily="34" charset="0"/>
              </a:defRPr>
            </a:lvl2pPr>
            <a:lvl3pPr algn="l" rtl="0" fontAlgn="base">
              <a:spcBef>
                <a:spcPct val="0"/>
              </a:spcBef>
              <a:spcAft>
                <a:spcPct val="0"/>
              </a:spcAft>
              <a:defRPr sz="4300">
                <a:solidFill>
                  <a:srgbClr val="572314"/>
                </a:solidFill>
                <a:latin typeface="Corbel" pitchFamily="34" charset="0"/>
              </a:defRPr>
            </a:lvl3pPr>
            <a:lvl4pPr algn="l" rtl="0" fontAlgn="base">
              <a:spcBef>
                <a:spcPct val="0"/>
              </a:spcBef>
              <a:spcAft>
                <a:spcPct val="0"/>
              </a:spcAft>
              <a:defRPr sz="4300">
                <a:solidFill>
                  <a:srgbClr val="572314"/>
                </a:solidFill>
                <a:latin typeface="Corbel" pitchFamily="34" charset="0"/>
              </a:defRPr>
            </a:lvl4pPr>
            <a:lvl5pPr algn="l" rtl="0" fontAlgn="base">
              <a:spcBef>
                <a:spcPct val="0"/>
              </a:spcBef>
              <a:spcAft>
                <a:spcPct val="0"/>
              </a:spcAft>
              <a:defRPr sz="4300">
                <a:solidFill>
                  <a:srgbClr val="572314"/>
                </a:solidFill>
                <a:latin typeface="Corbel" pitchFamily="34" charset="0"/>
              </a:defRPr>
            </a:lvl5pPr>
            <a:lvl6pPr marL="457200" algn="l" rtl="0" fontAlgn="base">
              <a:spcBef>
                <a:spcPct val="0"/>
              </a:spcBef>
              <a:spcAft>
                <a:spcPct val="0"/>
              </a:spcAft>
              <a:defRPr sz="4300">
                <a:solidFill>
                  <a:srgbClr val="572314"/>
                </a:solidFill>
                <a:latin typeface="Corbel" pitchFamily="34" charset="0"/>
              </a:defRPr>
            </a:lvl6pPr>
            <a:lvl7pPr marL="914400" algn="l" rtl="0" fontAlgn="base">
              <a:spcBef>
                <a:spcPct val="0"/>
              </a:spcBef>
              <a:spcAft>
                <a:spcPct val="0"/>
              </a:spcAft>
              <a:defRPr sz="4300">
                <a:solidFill>
                  <a:srgbClr val="572314"/>
                </a:solidFill>
                <a:latin typeface="Corbel" pitchFamily="34" charset="0"/>
              </a:defRPr>
            </a:lvl7pPr>
            <a:lvl8pPr marL="1371600" algn="l" rtl="0" fontAlgn="base">
              <a:spcBef>
                <a:spcPct val="0"/>
              </a:spcBef>
              <a:spcAft>
                <a:spcPct val="0"/>
              </a:spcAft>
              <a:defRPr sz="4300">
                <a:solidFill>
                  <a:srgbClr val="572314"/>
                </a:solidFill>
                <a:latin typeface="Corbel" pitchFamily="34" charset="0"/>
              </a:defRPr>
            </a:lvl8pPr>
            <a:lvl9pPr marL="1828800" algn="l" rtl="0" fontAlgn="base">
              <a:spcBef>
                <a:spcPct val="0"/>
              </a:spcBef>
              <a:spcAft>
                <a:spcPct val="0"/>
              </a:spcAft>
              <a:defRPr sz="4300">
                <a:solidFill>
                  <a:srgbClr val="572314"/>
                </a:solidFill>
                <a:latin typeface="Corbel" pitchFamily="34" charset="0"/>
              </a:defRPr>
            </a:lvl9pPr>
            <a:extLst/>
          </a:lstStyle>
          <a:p>
            <a:pPr>
              <a:defRPr/>
            </a:pPr>
            <a:r>
              <a:rPr lang="en-US" smtClean="0"/>
              <a:t>111. Access to information</a:t>
            </a:r>
            <a:endParaRPr lang="bg-BG" dirty="0"/>
          </a:p>
        </p:txBody>
      </p:sp>
      <p:graphicFrame>
        <p:nvGraphicFramePr>
          <p:cNvPr id="3" name="Диаграма 2"/>
          <p:cNvGraphicFramePr/>
          <p:nvPr>
            <p:extLst>
              <p:ext uri="{D42A27DB-BD31-4B8C-83A1-F6EECF244321}">
                <p14:modId xmlns:p14="http://schemas.microsoft.com/office/powerpoint/2010/main" val="2041596097"/>
              </p:ext>
            </p:extLst>
          </p:nvPr>
        </p:nvGraphicFramePr>
        <p:xfrm>
          <a:off x="1524000" y="1484784"/>
          <a:ext cx="7152456" cy="43204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Бутон: връщане 3">
            <a:hlinkClick r:id="rId7" action="ppaction://hlinksldjump" highlightClick="1"/>
          </p:cNvPr>
          <p:cNvSpPr/>
          <p:nvPr/>
        </p:nvSpPr>
        <p:spPr>
          <a:xfrm>
            <a:off x="8532813" y="6092825"/>
            <a:ext cx="647700" cy="754063"/>
          </a:xfrm>
          <a:prstGeom prst="actionButtonReturn">
            <a:avLst/>
          </a:prstGeom>
        </p:spPr>
        <p:style>
          <a:lnRef idx="2">
            <a:schemeClr val="dk1"/>
          </a:lnRef>
          <a:fillRef idx="1">
            <a:schemeClr val="lt1"/>
          </a:fillRef>
          <a:effectRef idx="0">
            <a:schemeClr val="dk1"/>
          </a:effectRef>
          <a:fontRef idx="minor">
            <a:schemeClr val="dk1"/>
          </a:fontRef>
        </p:style>
        <p:txBody>
          <a:bodyPr anchor="ctr"/>
          <a:lstStyle/>
          <a:p>
            <a:pPr>
              <a:defRPr/>
            </a:pPr>
            <a:endParaRPr lang="bg-BG"/>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1820</TotalTime>
  <Words>1667</Words>
  <Application>Microsoft Office PowerPoint</Application>
  <PresentationFormat>Презентация на цял екран (4:3)</PresentationFormat>
  <Paragraphs>191</Paragraphs>
  <Slides>38</Slides>
  <Notes>0</Notes>
  <HiddenSlides>0</HiddenSlides>
  <MMClips>0</MMClips>
  <ScaleCrop>false</ScaleCrop>
  <HeadingPairs>
    <vt:vector size="4" baseType="variant">
      <vt:variant>
        <vt:lpstr>Тема</vt:lpstr>
      </vt:variant>
      <vt:variant>
        <vt:i4>1</vt:i4>
      </vt:variant>
      <vt:variant>
        <vt:lpstr>Заглавия на слайдовете</vt:lpstr>
      </vt:variant>
      <vt:variant>
        <vt:i4>38</vt:i4>
      </vt:variant>
    </vt:vector>
  </HeadingPairs>
  <TitlesOfParts>
    <vt:vector size="39" baseType="lpstr">
      <vt:lpstr>Solstice</vt:lpstr>
      <vt:lpstr>Human rights in patient care</vt:lpstr>
      <vt:lpstr>Documents</vt:lpstr>
      <vt:lpstr>Patients’ rights</vt:lpstr>
      <vt:lpstr>1. Liberty</vt:lpstr>
      <vt:lpstr>1. Liberty and security of person</vt:lpstr>
      <vt:lpstr>11. Privacy</vt:lpstr>
      <vt:lpstr>Презентация на PowerPoint</vt:lpstr>
      <vt:lpstr>111. Access to information</vt:lpstr>
      <vt:lpstr>Презентация на PowerPoint</vt:lpstr>
      <vt:lpstr>1V. Bodily integrity</vt:lpstr>
      <vt:lpstr>Презентация на PowerPoint</vt:lpstr>
      <vt:lpstr>V. Life</vt:lpstr>
      <vt:lpstr>Презентация на PowerPoint</vt:lpstr>
      <vt:lpstr>V1. Highest attainable standard of mental and physical health</vt:lpstr>
      <vt:lpstr>Презентация на PowerPoint</vt:lpstr>
      <vt:lpstr>V11. Freedom from torture and other cruel, inhuman or degrading treatment or punishment</vt:lpstr>
      <vt:lpstr>Презентация на PowerPoint</vt:lpstr>
      <vt:lpstr>V111. Participation in public policy</vt:lpstr>
      <vt:lpstr>Презентация на PowerPoint</vt:lpstr>
      <vt:lpstr>IX. Equality and freedom from discrimination</vt:lpstr>
      <vt:lpstr>Презентация на PowerPoint</vt:lpstr>
      <vt:lpstr>X. Effective remedy</vt:lpstr>
      <vt:lpstr>Презентация на PowerPoint</vt:lpstr>
      <vt:lpstr>WORLD MEDICAL ASSOCIATION DECLARATION ON THE RIGHTS OF THE PATIENT /LISBON DECLARATION/ </vt:lpstr>
      <vt:lpstr>Презентация на PowerPoint</vt:lpstr>
      <vt:lpstr>1. Right to medical care of good quality </vt:lpstr>
      <vt:lpstr>2. Right to freedom of choice </vt:lpstr>
      <vt:lpstr>3. Right to self-determination </vt:lpstr>
      <vt:lpstr>4. The unconscious patient </vt:lpstr>
      <vt:lpstr>5.The legally incompetent patient </vt:lpstr>
      <vt:lpstr>6. Procedures against the patient's will</vt:lpstr>
      <vt:lpstr>7. Right to information </vt:lpstr>
      <vt:lpstr>8. Right to confidentiality </vt:lpstr>
      <vt:lpstr>9. Right to Health Education </vt:lpstr>
      <vt:lpstr>10. Right to dignity </vt:lpstr>
      <vt:lpstr>11. Right to religious assistance </vt:lpstr>
      <vt:lpstr>Movie – watch and answer</vt:lpstr>
      <vt:lpstr>Презентация на PowerPoint</vt:lpstr>
    </vt:vector>
  </TitlesOfParts>
  <Company>Pleven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Gena Grancharova</dc:creator>
  <cp:lastModifiedBy>Doc.Aleкsandrova</cp:lastModifiedBy>
  <cp:revision>123</cp:revision>
  <dcterms:created xsi:type="dcterms:W3CDTF">2004-03-07T11:17:14Z</dcterms:created>
  <dcterms:modified xsi:type="dcterms:W3CDTF">2014-11-24T19:37:27Z</dcterms:modified>
</cp:coreProperties>
</file>